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97B7BC-015D-4A73-A5CB-DFD1252762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 Bike 2013 comparison to 2018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A75793-D135-40CF-A55B-E82601F014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4/30/2019 3:19:33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E3F1D80-8D78-4D9C-8D1B-BFAC5DB75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23975"/>
            <a:ext cx="3200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329EDE6-318D-4E09-95FD-1973CD64D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23" y="0"/>
            <a:ext cx="823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6A18536-B266-4D0B-8DA3-E2764C163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23" y="0"/>
            <a:ext cx="823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8DB6C50-9D47-46EE-BFC9-95344FBFEA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14" y="0"/>
            <a:ext cx="821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12AF8C7-9967-4AD3-962F-CB0EAB5BE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14" y="0"/>
            <a:ext cx="821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A8C014C-49DC-49B0-AF53-947E669711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04937"/>
            <a:ext cx="79724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81178D4-3A22-43D8-9A74-0B966A255F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485900"/>
            <a:ext cx="7962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8A1A5F5E-CE69-4BAD-8F7B-B2112579CC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1414462"/>
            <a:ext cx="39243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