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aleway"/>
      <p:regular r:id="rId24"/>
      <p:bold r:id="rId25"/>
      <p:italic r:id="rId26"/>
      <p:boldItalic r:id="rId27"/>
    </p:embeddedFont>
    <p:embeddedFont>
      <p:font typeface="Antic Didone"/>
      <p:regular r:id="rId28"/>
    </p:embeddedFont>
    <p:embeddedFont>
      <p:font typeface="Albert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gE8ruA99jzG85SC4I+OXK9vwm1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aleway-regular.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italic.fntdata"/><Relationship Id="rId25" Type="http://schemas.openxmlformats.org/officeDocument/2006/relationships/font" Target="fonts/Raleway-bold.fntdata"/><Relationship Id="rId28" Type="http://schemas.openxmlformats.org/officeDocument/2006/relationships/font" Target="fonts/AnticDidone-regular.fntdata"/><Relationship Id="rId27" Type="http://schemas.openxmlformats.org/officeDocument/2006/relationships/font" Target="fonts/Raleway-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lbertSans-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lbertSans-italic.fntdata"/><Relationship Id="rId30" Type="http://schemas.openxmlformats.org/officeDocument/2006/relationships/font" Target="fonts/AlbertSans-bold.fntdata"/><Relationship Id="rId11" Type="http://schemas.openxmlformats.org/officeDocument/2006/relationships/slide" Target="slides/slide7.xml"/><Relationship Id="rId33" Type="http://customschemas.google.com/relationships/presentationmetadata" Target="metadata"/><Relationship Id="rId10" Type="http://schemas.openxmlformats.org/officeDocument/2006/relationships/slide" Target="slides/slide6.xml"/><Relationship Id="rId32" Type="http://schemas.openxmlformats.org/officeDocument/2006/relationships/font" Target="fonts/AlbertSans-bold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3ffffd909a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4" name="Google Shape;404;g33ffffd909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3ffffd909a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3" name="Google Shape;413;g33ffffd909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3ffffd909a_0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1" name="Google Shape;421;g33ffffd909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4689b7446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 name="Google Shape;428;g34689b7446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3ffffd909a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9" name="Google Shape;439;g33ffffd909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4689b7446c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34689b7446c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3ffffd909a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8" name="Google Shape;468;g33ffffd909a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3ffffd909a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g33ffffd909a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4" name="Google Shape;354;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3ffffd909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2" name="Google Shape;372;g33ffffd909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3ffffd909a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g33ffffd909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3ffffd909a_0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g33ffffd909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3ffffd909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7" name="Google Shape;397;g33ffffd909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7"/>
          <p:cNvPicPr preferRelativeResize="0"/>
          <p:nvPr/>
        </p:nvPicPr>
        <p:blipFill rotWithShape="1">
          <a:blip r:embed="rId2">
            <a:alphaModFix amt="19000"/>
          </a:blip>
          <a:srcRect b="0" l="0" r="0" t="0"/>
          <a:stretch/>
        </p:blipFill>
        <p:spPr>
          <a:xfrm rot="10800000">
            <a:off x="0" y="0"/>
            <a:ext cx="9143997" cy="5147984"/>
          </a:xfrm>
          <a:prstGeom prst="rect">
            <a:avLst/>
          </a:prstGeom>
          <a:noFill/>
          <a:ln>
            <a:noFill/>
          </a:ln>
        </p:spPr>
      </p:pic>
      <p:sp>
        <p:nvSpPr>
          <p:cNvPr id="10" name="Google Shape;10;p27"/>
          <p:cNvSpPr txBox="1"/>
          <p:nvPr>
            <p:ph type="ctrTitle"/>
          </p:nvPr>
        </p:nvSpPr>
        <p:spPr>
          <a:xfrm>
            <a:off x="1435538" y="1534500"/>
            <a:ext cx="6273000" cy="2074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l">
              <a:lnSpc>
                <a:spcPct val="100000"/>
              </a:lnSpc>
              <a:spcBef>
                <a:spcPts val="0"/>
              </a:spcBef>
              <a:spcAft>
                <a:spcPts val="0"/>
              </a:spcAft>
              <a:buClr>
                <a:srgbClr val="191919"/>
              </a:buClr>
              <a:buSzPts val="5200"/>
              <a:buNone/>
              <a:defRPr sz="58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1" name="Google Shape;11;p27"/>
          <p:cNvSpPr txBox="1"/>
          <p:nvPr>
            <p:ph idx="1" type="subTitle"/>
          </p:nvPr>
        </p:nvSpPr>
        <p:spPr>
          <a:xfrm>
            <a:off x="1435463" y="3810775"/>
            <a:ext cx="3960000" cy="409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2" name="Google Shape;12;p27"/>
          <p:cNvGrpSpPr/>
          <p:nvPr/>
        </p:nvGrpSpPr>
        <p:grpSpPr>
          <a:xfrm>
            <a:off x="8662155" y="2011525"/>
            <a:ext cx="285873" cy="1120458"/>
            <a:chOff x="730730" y="-458925"/>
            <a:chExt cx="285873" cy="1120458"/>
          </a:xfrm>
        </p:grpSpPr>
        <p:sp>
          <p:nvSpPr>
            <p:cNvPr id="13" name="Google Shape;13;p27"/>
            <p:cNvSpPr/>
            <p:nvPr/>
          </p:nvSpPr>
          <p:spPr>
            <a:xfrm>
              <a:off x="730730" y="536988"/>
              <a:ext cx="124542" cy="124545"/>
            </a:xfrm>
            <a:custGeom>
              <a:rect b="b" l="l" r="r" t="t"/>
              <a:pathLst>
                <a:path extrusionOk="0" h="1317" w="1317">
                  <a:moveTo>
                    <a:pt x="1222" y="1"/>
                  </a:moveTo>
                  <a:lnTo>
                    <a:pt x="0" y="1211"/>
                  </a:lnTo>
                  <a:lnTo>
                    <a:pt x="106" y="1317"/>
                  </a:lnTo>
                  <a:lnTo>
                    <a:pt x="1316" y="95"/>
                  </a:lnTo>
                  <a:lnTo>
                    <a:pt x="12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7"/>
            <p:cNvSpPr/>
            <p:nvPr/>
          </p:nvSpPr>
          <p:spPr>
            <a:xfrm>
              <a:off x="891021" y="375652"/>
              <a:ext cx="125582" cy="125586"/>
            </a:xfrm>
            <a:custGeom>
              <a:rect b="b" l="l" r="r" t="t"/>
              <a:pathLst>
                <a:path extrusionOk="0" h="1328" w="1328">
                  <a:moveTo>
                    <a:pt x="1222" y="1"/>
                  </a:moveTo>
                  <a:lnTo>
                    <a:pt x="1" y="1222"/>
                  </a:lnTo>
                  <a:lnTo>
                    <a:pt x="106" y="1328"/>
                  </a:lnTo>
                  <a:lnTo>
                    <a:pt x="1327" y="106"/>
                  </a:lnTo>
                  <a:lnTo>
                    <a:pt x="12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7"/>
            <p:cNvSpPr/>
            <p:nvPr/>
          </p:nvSpPr>
          <p:spPr>
            <a:xfrm>
              <a:off x="730730" y="375652"/>
              <a:ext cx="124542" cy="125586"/>
            </a:xfrm>
            <a:custGeom>
              <a:rect b="b" l="l" r="r" t="t"/>
              <a:pathLst>
                <a:path extrusionOk="0" h="1328" w="1317">
                  <a:moveTo>
                    <a:pt x="106" y="1"/>
                  </a:moveTo>
                  <a:lnTo>
                    <a:pt x="0" y="106"/>
                  </a:lnTo>
                  <a:lnTo>
                    <a:pt x="1222" y="1328"/>
                  </a:lnTo>
                  <a:lnTo>
                    <a:pt x="1316" y="1222"/>
                  </a:lnTo>
                  <a:lnTo>
                    <a:pt x="1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7"/>
            <p:cNvSpPr/>
            <p:nvPr/>
          </p:nvSpPr>
          <p:spPr>
            <a:xfrm>
              <a:off x="891021" y="536988"/>
              <a:ext cx="125582" cy="124545"/>
            </a:xfrm>
            <a:custGeom>
              <a:rect b="b" l="l" r="r" t="t"/>
              <a:pathLst>
                <a:path extrusionOk="0" h="1317" w="1328">
                  <a:moveTo>
                    <a:pt x="106" y="1"/>
                  </a:moveTo>
                  <a:lnTo>
                    <a:pt x="1" y="95"/>
                  </a:lnTo>
                  <a:lnTo>
                    <a:pt x="1222" y="1317"/>
                  </a:lnTo>
                  <a:lnTo>
                    <a:pt x="1327" y="1211"/>
                  </a:lnTo>
                  <a:lnTo>
                    <a:pt x="1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7"/>
            <p:cNvSpPr/>
            <p:nvPr/>
          </p:nvSpPr>
          <p:spPr>
            <a:xfrm>
              <a:off x="730730" y="118707"/>
              <a:ext cx="124542" cy="124545"/>
            </a:xfrm>
            <a:custGeom>
              <a:rect b="b" l="l" r="r" t="t"/>
              <a:pathLst>
                <a:path extrusionOk="0" h="1317" w="1317">
                  <a:moveTo>
                    <a:pt x="1222" y="1"/>
                  </a:moveTo>
                  <a:lnTo>
                    <a:pt x="0" y="1222"/>
                  </a:lnTo>
                  <a:lnTo>
                    <a:pt x="106" y="1317"/>
                  </a:lnTo>
                  <a:lnTo>
                    <a:pt x="1316" y="106"/>
                  </a:lnTo>
                  <a:lnTo>
                    <a:pt x="12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7"/>
            <p:cNvSpPr/>
            <p:nvPr/>
          </p:nvSpPr>
          <p:spPr>
            <a:xfrm>
              <a:off x="891021" y="-41684"/>
              <a:ext cx="125582" cy="124640"/>
            </a:xfrm>
            <a:custGeom>
              <a:rect b="b" l="l" r="r" t="t"/>
              <a:pathLst>
                <a:path extrusionOk="0" h="1318" w="1328">
                  <a:moveTo>
                    <a:pt x="1222" y="1"/>
                  </a:moveTo>
                  <a:lnTo>
                    <a:pt x="1" y="1222"/>
                  </a:lnTo>
                  <a:lnTo>
                    <a:pt x="106" y="1318"/>
                  </a:lnTo>
                  <a:lnTo>
                    <a:pt x="1327" y="106"/>
                  </a:lnTo>
                  <a:lnTo>
                    <a:pt x="12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7"/>
            <p:cNvSpPr/>
            <p:nvPr/>
          </p:nvSpPr>
          <p:spPr>
            <a:xfrm>
              <a:off x="730730" y="-41684"/>
              <a:ext cx="124542" cy="124640"/>
            </a:xfrm>
            <a:custGeom>
              <a:rect b="b" l="l" r="r" t="t"/>
              <a:pathLst>
                <a:path extrusionOk="0" h="1318" w="1317">
                  <a:moveTo>
                    <a:pt x="106" y="1"/>
                  </a:moveTo>
                  <a:lnTo>
                    <a:pt x="0" y="106"/>
                  </a:lnTo>
                  <a:lnTo>
                    <a:pt x="1222" y="1318"/>
                  </a:lnTo>
                  <a:lnTo>
                    <a:pt x="1316" y="1222"/>
                  </a:lnTo>
                  <a:lnTo>
                    <a:pt x="1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7"/>
            <p:cNvSpPr/>
            <p:nvPr/>
          </p:nvSpPr>
          <p:spPr>
            <a:xfrm>
              <a:off x="891021" y="118707"/>
              <a:ext cx="125582" cy="124545"/>
            </a:xfrm>
            <a:custGeom>
              <a:rect b="b" l="l" r="r" t="t"/>
              <a:pathLst>
                <a:path extrusionOk="0" h="1317" w="1328">
                  <a:moveTo>
                    <a:pt x="106" y="1"/>
                  </a:moveTo>
                  <a:lnTo>
                    <a:pt x="1" y="106"/>
                  </a:lnTo>
                  <a:lnTo>
                    <a:pt x="1222" y="1317"/>
                  </a:lnTo>
                  <a:lnTo>
                    <a:pt x="1327" y="1222"/>
                  </a:lnTo>
                  <a:lnTo>
                    <a:pt x="1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7"/>
            <p:cNvSpPr/>
            <p:nvPr/>
          </p:nvSpPr>
          <p:spPr>
            <a:xfrm>
              <a:off x="730730" y="-298629"/>
              <a:ext cx="124542" cy="124640"/>
            </a:xfrm>
            <a:custGeom>
              <a:rect b="b" l="l" r="r" t="t"/>
              <a:pathLst>
                <a:path extrusionOk="0" h="1318" w="1317">
                  <a:moveTo>
                    <a:pt x="1222" y="1"/>
                  </a:moveTo>
                  <a:lnTo>
                    <a:pt x="0" y="1212"/>
                  </a:lnTo>
                  <a:lnTo>
                    <a:pt x="106" y="1318"/>
                  </a:lnTo>
                  <a:lnTo>
                    <a:pt x="1316" y="96"/>
                  </a:lnTo>
                  <a:lnTo>
                    <a:pt x="12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7"/>
            <p:cNvSpPr/>
            <p:nvPr/>
          </p:nvSpPr>
          <p:spPr>
            <a:xfrm>
              <a:off x="891021" y="-458925"/>
              <a:ext cx="125582" cy="124545"/>
            </a:xfrm>
            <a:custGeom>
              <a:rect b="b" l="l" r="r" t="t"/>
              <a:pathLst>
                <a:path extrusionOk="0" h="1317" w="1328">
                  <a:moveTo>
                    <a:pt x="1222" y="1"/>
                  </a:moveTo>
                  <a:lnTo>
                    <a:pt x="1" y="1212"/>
                  </a:lnTo>
                  <a:lnTo>
                    <a:pt x="106" y="1317"/>
                  </a:lnTo>
                  <a:lnTo>
                    <a:pt x="1327" y="95"/>
                  </a:lnTo>
                  <a:lnTo>
                    <a:pt x="12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7"/>
            <p:cNvSpPr/>
            <p:nvPr/>
          </p:nvSpPr>
          <p:spPr>
            <a:xfrm>
              <a:off x="730730" y="-458925"/>
              <a:ext cx="124542" cy="124545"/>
            </a:xfrm>
            <a:custGeom>
              <a:rect b="b" l="l" r="r" t="t"/>
              <a:pathLst>
                <a:path extrusionOk="0" h="1317" w="1317">
                  <a:moveTo>
                    <a:pt x="106" y="1"/>
                  </a:moveTo>
                  <a:lnTo>
                    <a:pt x="0" y="95"/>
                  </a:lnTo>
                  <a:lnTo>
                    <a:pt x="1222" y="1317"/>
                  </a:lnTo>
                  <a:lnTo>
                    <a:pt x="1316" y="1212"/>
                  </a:lnTo>
                  <a:lnTo>
                    <a:pt x="1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7"/>
            <p:cNvSpPr/>
            <p:nvPr/>
          </p:nvSpPr>
          <p:spPr>
            <a:xfrm>
              <a:off x="891021" y="-298629"/>
              <a:ext cx="125582" cy="124640"/>
            </a:xfrm>
            <a:custGeom>
              <a:rect b="b" l="l" r="r" t="t"/>
              <a:pathLst>
                <a:path extrusionOk="0" h="1318" w="1328">
                  <a:moveTo>
                    <a:pt x="106" y="1"/>
                  </a:moveTo>
                  <a:lnTo>
                    <a:pt x="1" y="96"/>
                  </a:lnTo>
                  <a:lnTo>
                    <a:pt x="1222" y="1318"/>
                  </a:lnTo>
                  <a:lnTo>
                    <a:pt x="1327" y="1212"/>
                  </a:lnTo>
                  <a:lnTo>
                    <a:pt x="1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5" name="Shape 25"/>
        <p:cNvGrpSpPr/>
        <p:nvPr/>
      </p:nvGrpSpPr>
      <p:grpSpPr>
        <a:xfrm>
          <a:off x="0" y="0"/>
          <a:ext cx="0" cy="0"/>
          <a:chOff x="0" y="0"/>
          <a:chExt cx="0" cy="0"/>
        </a:xfrm>
      </p:grpSpPr>
      <p:pic>
        <p:nvPicPr>
          <p:cNvPr id="26" name="Google Shape;26;p28"/>
          <p:cNvPicPr preferRelativeResize="0"/>
          <p:nvPr/>
        </p:nvPicPr>
        <p:blipFill rotWithShape="1">
          <a:blip r:embed="rId2">
            <a:alphaModFix amt="26000"/>
          </a:blip>
          <a:srcRect b="0" l="0" r="0" t="0"/>
          <a:stretch/>
        </p:blipFill>
        <p:spPr>
          <a:xfrm>
            <a:off x="3965" y="0"/>
            <a:ext cx="9136072" cy="5143501"/>
          </a:xfrm>
          <a:prstGeom prst="rect">
            <a:avLst/>
          </a:prstGeom>
          <a:noFill/>
          <a:ln>
            <a:noFill/>
          </a:ln>
        </p:spPr>
      </p:pic>
      <p:sp>
        <p:nvSpPr>
          <p:cNvPr id="27" name="Google Shape;27;p2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8" name="Google Shape;28;p28"/>
          <p:cNvSpPr txBox="1"/>
          <p:nvPr>
            <p:ph idx="2" type="title"/>
          </p:nvPr>
        </p:nvSpPr>
        <p:spPr>
          <a:xfrm>
            <a:off x="1505375" y="1658199"/>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29" name="Google Shape;29;p28"/>
          <p:cNvSpPr txBox="1"/>
          <p:nvPr>
            <p:ph idx="3" type="title"/>
          </p:nvPr>
        </p:nvSpPr>
        <p:spPr>
          <a:xfrm>
            <a:off x="1505375" y="3091626"/>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0" name="Google Shape;30;p28"/>
          <p:cNvSpPr txBox="1"/>
          <p:nvPr>
            <p:ph idx="4" type="title"/>
          </p:nvPr>
        </p:nvSpPr>
        <p:spPr>
          <a:xfrm>
            <a:off x="4204650" y="1658199"/>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1" name="Google Shape;31;p28"/>
          <p:cNvSpPr txBox="1"/>
          <p:nvPr>
            <p:ph idx="5" type="title"/>
          </p:nvPr>
        </p:nvSpPr>
        <p:spPr>
          <a:xfrm>
            <a:off x="4204650" y="3091626"/>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2" name="Google Shape;32;p28"/>
          <p:cNvSpPr txBox="1"/>
          <p:nvPr>
            <p:ph idx="6" type="title"/>
          </p:nvPr>
        </p:nvSpPr>
        <p:spPr>
          <a:xfrm>
            <a:off x="6903925" y="1658199"/>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3" name="Google Shape;33;p28"/>
          <p:cNvSpPr txBox="1"/>
          <p:nvPr>
            <p:ph idx="7" type="title"/>
          </p:nvPr>
        </p:nvSpPr>
        <p:spPr>
          <a:xfrm>
            <a:off x="6903925" y="3091626"/>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4" name="Google Shape;34;p28"/>
          <p:cNvSpPr txBox="1"/>
          <p:nvPr>
            <p:ph idx="1" type="subTitle"/>
          </p:nvPr>
        </p:nvSpPr>
        <p:spPr>
          <a:xfrm>
            <a:off x="719975" y="2207925"/>
            <a:ext cx="23055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1800">
                <a:solidFill>
                  <a:schemeClr val="dk1"/>
                </a:solidFill>
                <a:latin typeface="Antic Didone"/>
                <a:ea typeface="Antic Didone"/>
                <a:cs typeface="Antic Didone"/>
                <a:sym typeface="Antic Didone"/>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5" name="Google Shape;35;p28"/>
          <p:cNvSpPr txBox="1"/>
          <p:nvPr>
            <p:ph idx="8" type="subTitle"/>
          </p:nvPr>
        </p:nvSpPr>
        <p:spPr>
          <a:xfrm>
            <a:off x="3419250" y="2207925"/>
            <a:ext cx="23055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1800">
                <a:solidFill>
                  <a:schemeClr val="dk1"/>
                </a:solidFill>
                <a:latin typeface="Antic Didone"/>
                <a:ea typeface="Antic Didone"/>
                <a:cs typeface="Antic Didone"/>
                <a:sym typeface="Antic Didone"/>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6" name="Google Shape;36;p28"/>
          <p:cNvSpPr txBox="1"/>
          <p:nvPr>
            <p:ph idx="9" type="subTitle"/>
          </p:nvPr>
        </p:nvSpPr>
        <p:spPr>
          <a:xfrm>
            <a:off x="6118525" y="2207925"/>
            <a:ext cx="23055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1800">
                <a:solidFill>
                  <a:schemeClr val="dk1"/>
                </a:solidFill>
                <a:latin typeface="Antic Didone"/>
                <a:ea typeface="Antic Didone"/>
                <a:cs typeface="Antic Didone"/>
                <a:sym typeface="Antic Didone"/>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7" name="Google Shape;37;p28"/>
          <p:cNvSpPr txBox="1"/>
          <p:nvPr>
            <p:ph idx="13" type="subTitle"/>
          </p:nvPr>
        </p:nvSpPr>
        <p:spPr>
          <a:xfrm>
            <a:off x="719975" y="3641475"/>
            <a:ext cx="23055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1800">
                <a:solidFill>
                  <a:schemeClr val="dk1"/>
                </a:solidFill>
                <a:latin typeface="Antic Didone"/>
                <a:ea typeface="Antic Didone"/>
                <a:cs typeface="Antic Didone"/>
                <a:sym typeface="Antic Didone"/>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8" name="Google Shape;38;p28"/>
          <p:cNvSpPr txBox="1"/>
          <p:nvPr>
            <p:ph idx="14" type="subTitle"/>
          </p:nvPr>
        </p:nvSpPr>
        <p:spPr>
          <a:xfrm>
            <a:off x="3419250" y="3641475"/>
            <a:ext cx="23055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1800">
                <a:solidFill>
                  <a:schemeClr val="dk1"/>
                </a:solidFill>
                <a:latin typeface="Antic Didone"/>
                <a:ea typeface="Antic Didone"/>
                <a:cs typeface="Antic Didone"/>
                <a:sym typeface="Antic Didone"/>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39" name="Google Shape;39;p28"/>
          <p:cNvSpPr txBox="1"/>
          <p:nvPr>
            <p:ph idx="15" type="subTitle"/>
          </p:nvPr>
        </p:nvSpPr>
        <p:spPr>
          <a:xfrm>
            <a:off x="6118525" y="3641475"/>
            <a:ext cx="2305500" cy="493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2000"/>
              <a:buFont typeface="Raleway"/>
              <a:buNone/>
              <a:defRPr sz="1800">
                <a:solidFill>
                  <a:schemeClr val="dk1"/>
                </a:solidFill>
                <a:latin typeface="Antic Didone"/>
                <a:ea typeface="Antic Didone"/>
                <a:cs typeface="Antic Didone"/>
                <a:sym typeface="Antic Didone"/>
              </a:defRPr>
            </a:lvl1pPr>
            <a:lvl2pPr lvl="1" algn="l">
              <a:lnSpc>
                <a:spcPct val="100000"/>
              </a:lnSpc>
              <a:spcBef>
                <a:spcPts val="0"/>
              </a:spcBef>
              <a:spcAft>
                <a:spcPts val="0"/>
              </a:spcAft>
              <a:buSzPts val="2000"/>
              <a:buFont typeface="Raleway"/>
              <a:buNone/>
              <a:defRPr b="1" sz="2000">
                <a:latin typeface="Raleway"/>
                <a:ea typeface="Raleway"/>
                <a:cs typeface="Raleway"/>
                <a:sym typeface="Raleway"/>
              </a:defRPr>
            </a:lvl2pPr>
            <a:lvl3pPr lvl="2" algn="l">
              <a:lnSpc>
                <a:spcPct val="100000"/>
              </a:lnSpc>
              <a:spcBef>
                <a:spcPts val="0"/>
              </a:spcBef>
              <a:spcAft>
                <a:spcPts val="0"/>
              </a:spcAft>
              <a:buSzPts val="2000"/>
              <a:buFont typeface="Raleway"/>
              <a:buNone/>
              <a:defRPr b="1" sz="2000">
                <a:latin typeface="Raleway"/>
                <a:ea typeface="Raleway"/>
                <a:cs typeface="Raleway"/>
                <a:sym typeface="Raleway"/>
              </a:defRPr>
            </a:lvl3pPr>
            <a:lvl4pPr lvl="3" algn="l">
              <a:lnSpc>
                <a:spcPct val="100000"/>
              </a:lnSpc>
              <a:spcBef>
                <a:spcPts val="0"/>
              </a:spcBef>
              <a:spcAft>
                <a:spcPts val="0"/>
              </a:spcAft>
              <a:buSzPts val="2000"/>
              <a:buFont typeface="Raleway"/>
              <a:buNone/>
              <a:defRPr b="1" sz="2000">
                <a:latin typeface="Raleway"/>
                <a:ea typeface="Raleway"/>
                <a:cs typeface="Raleway"/>
                <a:sym typeface="Raleway"/>
              </a:defRPr>
            </a:lvl4pPr>
            <a:lvl5pPr lvl="4" algn="l">
              <a:lnSpc>
                <a:spcPct val="100000"/>
              </a:lnSpc>
              <a:spcBef>
                <a:spcPts val="0"/>
              </a:spcBef>
              <a:spcAft>
                <a:spcPts val="0"/>
              </a:spcAft>
              <a:buSzPts val="2000"/>
              <a:buFont typeface="Raleway"/>
              <a:buNone/>
              <a:defRPr b="1" sz="2000">
                <a:latin typeface="Raleway"/>
                <a:ea typeface="Raleway"/>
                <a:cs typeface="Raleway"/>
                <a:sym typeface="Raleway"/>
              </a:defRPr>
            </a:lvl5pPr>
            <a:lvl6pPr lvl="5" algn="l">
              <a:lnSpc>
                <a:spcPct val="100000"/>
              </a:lnSpc>
              <a:spcBef>
                <a:spcPts val="0"/>
              </a:spcBef>
              <a:spcAft>
                <a:spcPts val="0"/>
              </a:spcAft>
              <a:buSzPts val="2000"/>
              <a:buFont typeface="Raleway"/>
              <a:buNone/>
              <a:defRPr b="1" sz="2000">
                <a:latin typeface="Raleway"/>
                <a:ea typeface="Raleway"/>
                <a:cs typeface="Raleway"/>
                <a:sym typeface="Raleway"/>
              </a:defRPr>
            </a:lvl6pPr>
            <a:lvl7pPr lvl="6" algn="l">
              <a:lnSpc>
                <a:spcPct val="100000"/>
              </a:lnSpc>
              <a:spcBef>
                <a:spcPts val="0"/>
              </a:spcBef>
              <a:spcAft>
                <a:spcPts val="0"/>
              </a:spcAft>
              <a:buSzPts val="2000"/>
              <a:buFont typeface="Raleway"/>
              <a:buNone/>
              <a:defRPr b="1" sz="2000">
                <a:latin typeface="Raleway"/>
                <a:ea typeface="Raleway"/>
                <a:cs typeface="Raleway"/>
                <a:sym typeface="Raleway"/>
              </a:defRPr>
            </a:lvl7pPr>
            <a:lvl8pPr lvl="7" algn="l">
              <a:lnSpc>
                <a:spcPct val="100000"/>
              </a:lnSpc>
              <a:spcBef>
                <a:spcPts val="0"/>
              </a:spcBef>
              <a:spcAft>
                <a:spcPts val="0"/>
              </a:spcAft>
              <a:buSzPts val="2000"/>
              <a:buFont typeface="Raleway"/>
              <a:buNone/>
              <a:defRPr b="1" sz="2000">
                <a:latin typeface="Raleway"/>
                <a:ea typeface="Raleway"/>
                <a:cs typeface="Raleway"/>
                <a:sym typeface="Raleway"/>
              </a:defRPr>
            </a:lvl8pPr>
            <a:lvl9pPr lvl="8" algn="l">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40" name="Google Shape;40;p28"/>
          <p:cNvGrpSpPr/>
          <p:nvPr/>
        </p:nvGrpSpPr>
        <p:grpSpPr>
          <a:xfrm>
            <a:off x="180015" y="3157033"/>
            <a:ext cx="306612" cy="2090921"/>
            <a:chOff x="180015" y="3233233"/>
            <a:chExt cx="306612" cy="2090921"/>
          </a:xfrm>
        </p:grpSpPr>
        <p:sp>
          <p:nvSpPr>
            <p:cNvPr id="41" name="Google Shape;41;p28"/>
            <p:cNvSpPr/>
            <p:nvPr/>
          </p:nvSpPr>
          <p:spPr>
            <a:xfrm>
              <a:off x="328978" y="3394816"/>
              <a:ext cx="8751" cy="1929338"/>
            </a:xfrm>
            <a:custGeom>
              <a:rect b="b" l="l" r="r" t="t"/>
              <a:pathLst>
                <a:path extrusionOk="0" h="30424" w="138">
                  <a:moveTo>
                    <a:pt x="1" y="0"/>
                  </a:moveTo>
                  <a:lnTo>
                    <a:pt x="1" y="30423"/>
                  </a:lnTo>
                  <a:lnTo>
                    <a:pt x="137" y="30423"/>
                  </a:lnTo>
                  <a:lnTo>
                    <a:pt x="1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8"/>
            <p:cNvSpPr/>
            <p:nvPr/>
          </p:nvSpPr>
          <p:spPr>
            <a:xfrm>
              <a:off x="180015" y="3233233"/>
              <a:ext cx="306612" cy="375988"/>
            </a:xfrm>
            <a:custGeom>
              <a:rect b="b" l="l" r="r" t="t"/>
              <a:pathLst>
                <a:path extrusionOk="0" h="5929" w="4835">
                  <a:moveTo>
                    <a:pt x="2423" y="0"/>
                  </a:moveTo>
                  <a:lnTo>
                    <a:pt x="2360" y="516"/>
                  </a:lnTo>
                  <a:cubicBezTo>
                    <a:pt x="2202" y="1769"/>
                    <a:pt x="1243" y="2759"/>
                    <a:pt x="1" y="2959"/>
                  </a:cubicBezTo>
                  <a:cubicBezTo>
                    <a:pt x="1243" y="3159"/>
                    <a:pt x="2202" y="4159"/>
                    <a:pt x="2360" y="5402"/>
                  </a:cubicBezTo>
                  <a:lnTo>
                    <a:pt x="2423" y="5928"/>
                  </a:lnTo>
                  <a:lnTo>
                    <a:pt x="2476" y="5402"/>
                  </a:lnTo>
                  <a:cubicBezTo>
                    <a:pt x="2633" y="4159"/>
                    <a:pt x="3592" y="3159"/>
                    <a:pt x="4835" y="2959"/>
                  </a:cubicBezTo>
                  <a:cubicBezTo>
                    <a:pt x="3592" y="2759"/>
                    <a:pt x="2633" y="1769"/>
                    <a:pt x="2476" y="516"/>
                  </a:cubicBezTo>
                  <a:lnTo>
                    <a:pt x="2423"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 name="Google Shape;43;p28"/>
          <p:cNvGrpSpPr/>
          <p:nvPr/>
        </p:nvGrpSpPr>
        <p:grpSpPr>
          <a:xfrm>
            <a:off x="8095017" y="-418730"/>
            <a:ext cx="1517448" cy="1475349"/>
            <a:chOff x="1657554" y="-869535"/>
            <a:chExt cx="756341" cy="735358"/>
          </a:xfrm>
        </p:grpSpPr>
        <p:sp>
          <p:nvSpPr>
            <p:cNvPr id="44" name="Google Shape;44;p28"/>
            <p:cNvSpPr/>
            <p:nvPr/>
          </p:nvSpPr>
          <p:spPr>
            <a:xfrm>
              <a:off x="1657554" y="-721064"/>
              <a:ext cx="608162" cy="586887"/>
            </a:xfrm>
            <a:custGeom>
              <a:rect b="b" l="l" r="r" t="t"/>
              <a:pathLst>
                <a:path extrusionOk="0" h="14096" w="14607">
                  <a:moveTo>
                    <a:pt x="1235" y="144"/>
                  </a:moveTo>
                  <a:cubicBezTo>
                    <a:pt x="1826" y="144"/>
                    <a:pt x="2697" y="462"/>
                    <a:pt x="3760" y="1080"/>
                  </a:cubicBezTo>
                  <a:cubicBezTo>
                    <a:pt x="5361" y="2018"/>
                    <a:pt x="7235" y="3523"/>
                    <a:pt x="9036" y="5313"/>
                  </a:cubicBezTo>
                  <a:cubicBezTo>
                    <a:pt x="10837" y="7115"/>
                    <a:pt x="12343" y="8989"/>
                    <a:pt x="13270" y="10600"/>
                  </a:cubicBezTo>
                  <a:cubicBezTo>
                    <a:pt x="14185" y="12158"/>
                    <a:pt x="14449" y="13307"/>
                    <a:pt x="14007" y="13749"/>
                  </a:cubicBezTo>
                  <a:cubicBezTo>
                    <a:pt x="13863" y="13889"/>
                    <a:pt x="13649" y="13959"/>
                    <a:pt x="13373" y="13959"/>
                  </a:cubicBezTo>
                  <a:cubicBezTo>
                    <a:pt x="12783" y="13959"/>
                    <a:pt x="11911" y="13640"/>
                    <a:pt x="10848" y="13022"/>
                  </a:cubicBezTo>
                  <a:cubicBezTo>
                    <a:pt x="9247" y="12085"/>
                    <a:pt x="7372" y="10579"/>
                    <a:pt x="5571" y="8778"/>
                  </a:cubicBezTo>
                  <a:cubicBezTo>
                    <a:pt x="3771" y="6988"/>
                    <a:pt x="2265" y="5114"/>
                    <a:pt x="1328" y="3502"/>
                  </a:cubicBezTo>
                  <a:cubicBezTo>
                    <a:pt x="422" y="1944"/>
                    <a:pt x="159" y="796"/>
                    <a:pt x="601" y="354"/>
                  </a:cubicBezTo>
                  <a:cubicBezTo>
                    <a:pt x="745" y="213"/>
                    <a:pt x="959" y="144"/>
                    <a:pt x="1235" y="144"/>
                  </a:cubicBezTo>
                  <a:close/>
                  <a:moveTo>
                    <a:pt x="1226" y="1"/>
                  </a:moveTo>
                  <a:cubicBezTo>
                    <a:pt x="915" y="1"/>
                    <a:pt x="672" y="83"/>
                    <a:pt x="506" y="249"/>
                  </a:cubicBezTo>
                  <a:cubicBezTo>
                    <a:pt x="1" y="754"/>
                    <a:pt x="254" y="1933"/>
                    <a:pt x="1212" y="3576"/>
                  </a:cubicBezTo>
                  <a:cubicBezTo>
                    <a:pt x="2149" y="5187"/>
                    <a:pt x="3666" y="7072"/>
                    <a:pt x="5477" y="8884"/>
                  </a:cubicBezTo>
                  <a:cubicBezTo>
                    <a:pt x="7277" y="10684"/>
                    <a:pt x="9163" y="12200"/>
                    <a:pt x="10784" y="13148"/>
                  </a:cubicBezTo>
                  <a:cubicBezTo>
                    <a:pt x="11869" y="13780"/>
                    <a:pt x="12753" y="14096"/>
                    <a:pt x="13375" y="14096"/>
                  </a:cubicBezTo>
                  <a:cubicBezTo>
                    <a:pt x="13691" y="14096"/>
                    <a:pt x="13933" y="14023"/>
                    <a:pt x="14101" y="13854"/>
                  </a:cubicBezTo>
                  <a:cubicBezTo>
                    <a:pt x="14607" y="13349"/>
                    <a:pt x="14354" y="12169"/>
                    <a:pt x="13396" y="10526"/>
                  </a:cubicBezTo>
                  <a:cubicBezTo>
                    <a:pt x="12458" y="8915"/>
                    <a:pt x="10942" y="7030"/>
                    <a:pt x="9131" y="5219"/>
                  </a:cubicBezTo>
                  <a:cubicBezTo>
                    <a:pt x="7330" y="3408"/>
                    <a:pt x="5445" y="1901"/>
                    <a:pt x="3823" y="954"/>
                  </a:cubicBezTo>
                  <a:cubicBezTo>
                    <a:pt x="2731" y="323"/>
                    <a:pt x="1843" y="1"/>
                    <a:pt x="122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8"/>
            <p:cNvSpPr/>
            <p:nvPr/>
          </p:nvSpPr>
          <p:spPr>
            <a:xfrm>
              <a:off x="1731665" y="-795258"/>
              <a:ext cx="608162" cy="587012"/>
            </a:xfrm>
            <a:custGeom>
              <a:rect b="b" l="l" r="r" t="t"/>
              <a:pathLst>
                <a:path extrusionOk="0" h="14099" w="14607">
                  <a:moveTo>
                    <a:pt x="1233" y="145"/>
                  </a:moveTo>
                  <a:cubicBezTo>
                    <a:pt x="1822" y="145"/>
                    <a:pt x="2696" y="461"/>
                    <a:pt x="3760" y="1083"/>
                  </a:cubicBezTo>
                  <a:cubicBezTo>
                    <a:pt x="5361" y="2009"/>
                    <a:pt x="7235" y="3515"/>
                    <a:pt x="9036" y="5316"/>
                  </a:cubicBezTo>
                  <a:cubicBezTo>
                    <a:pt x="10837" y="7116"/>
                    <a:pt x="12342" y="8991"/>
                    <a:pt x="13280" y="10603"/>
                  </a:cubicBezTo>
                  <a:cubicBezTo>
                    <a:pt x="14186" y="12161"/>
                    <a:pt x="14448" y="13308"/>
                    <a:pt x="14006" y="13751"/>
                  </a:cubicBezTo>
                  <a:cubicBezTo>
                    <a:pt x="13865" y="13891"/>
                    <a:pt x="13653" y="13961"/>
                    <a:pt x="13379" y="13961"/>
                  </a:cubicBezTo>
                  <a:cubicBezTo>
                    <a:pt x="12792" y="13961"/>
                    <a:pt x="11921" y="13642"/>
                    <a:pt x="10858" y="13025"/>
                  </a:cubicBezTo>
                  <a:cubicBezTo>
                    <a:pt x="9246" y="12087"/>
                    <a:pt x="7372" y="10581"/>
                    <a:pt x="5571" y="8780"/>
                  </a:cubicBezTo>
                  <a:cubicBezTo>
                    <a:pt x="3770" y="6980"/>
                    <a:pt x="2265" y="5105"/>
                    <a:pt x="1338" y="3505"/>
                  </a:cubicBezTo>
                  <a:cubicBezTo>
                    <a:pt x="421" y="1946"/>
                    <a:pt x="159" y="798"/>
                    <a:pt x="601" y="356"/>
                  </a:cubicBezTo>
                  <a:cubicBezTo>
                    <a:pt x="748" y="208"/>
                    <a:pt x="959" y="145"/>
                    <a:pt x="1233" y="145"/>
                  </a:cubicBezTo>
                  <a:close/>
                  <a:moveTo>
                    <a:pt x="1239" y="1"/>
                  </a:moveTo>
                  <a:cubicBezTo>
                    <a:pt x="923" y="1"/>
                    <a:pt x="676" y="84"/>
                    <a:pt x="506" y="250"/>
                  </a:cubicBezTo>
                  <a:cubicBezTo>
                    <a:pt x="0" y="756"/>
                    <a:pt x="253" y="1935"/>
                    <a:pt x="1212" y="3578"/>
                  </a:cubicBezTo>
                  <a:cubicBezTo>
                    <a:pt x="2149" y="5190"/>
                    <a:pt x="3665" y="7074"/>
                    <a:pt x="5476" y="8886"/>
                  </a:cubicBezTo>
                  <a:cubicBezTo>
                    <a:pt x="7277" y="10687"/>
                    <a:pt x="9162" y="12203"/>
                    <a:pt x="10784" y="13140"/>
                  </a:cubicBezTo>
                  <a:cubicBezTo>
                    <a:pt x="11869" y="13783"/>
                    <a:pt x="12753" y="14099"/>
                    <a:pt x="13374" y="14099"/>
                  </a:cubicBezTo>
                  <a:cubicBezTo>
                    <a:pt x="13690" y="14099"/>
                    <a:pt x="13933" y="14014"/>
                    <a:pt x="14101" y="13846"/>
                  </a:cubicBezTo>
                  <a:cubicBezTo>
                    <a:pt x="14607" y="13351"/>
                    <a:pt x="14354" y="12171"/>
                    <a:pt x="13395" y="10528"/>
                  </a:cubicBezTo>
                  <a:cubicBezTo>
                    <a:pt x="12458" y="8907"/>
                    <a:pt x="10942" y="7022"/>
                    <a:pt x="9141" y="5221"/>
                  </a:cubicBezTo>
                  <a:cubicBezTo>
                    <a:pt x="7330" y="3410"/>
                    <a:pt x="5445" y="1893"/>
                    <a:pt x="3823" y="956"/>
                  </a:cubicBezTo>
                  <a:cubicBezTo>
                    <a:pt x="2741" y="321"/>
                    <a:pt x="1858" y="1"/>
                    <a:pt x="123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8"/>
            <p:cNvSpPr/>
            <p:nvPr/>
          </p:nvSpPr>
          <p:spPr>
            <a:xfrm>
              <a:off x="1806191" y="-869535"/>
              <a:ext cx="607704" cy="587178"/>
            </a:xfrm>
            <a:custGeom>
              <a:rect b="b" l="l" r="r" t="t"/>
              <a:pathLst>
                <a:path extrusionOk="0" h="14103" w="14596">
                  <a:moveTo>
                    <a:pt x="1227" y="140"/>
                  </a:moveTo>
                  <a:cubicBezTo>
                    <a:pt x="1814" y="140"/>
                    <a:pt x="2686" y="459"/>
                    <a:pt x="3749" y="1077"/>
                  </a:cubicBezTo>
                  <a:cubicBezTo>
                    <a:pt x="5350" y="2013"/>
                    <a:pt x="7235" y="3520"/>
                    <a:pt x="9026" y="5320"/>
                  </a:cubicBezTo>
                  <a:cubicBezTo>
                    <a:pt x="10826" y="7121"/>
                    <a:pt x="12332" y="8996"/>
                    <a:pt x="13269" y="10596"/>
                  </a:cubicBezTo>
                  <a:cubicBezTo>
                    <a:pt x="14175" y="12155"/>
                    <a:pt x="14438" y="13302"/>
                    <a:pt x="13996" y="13756"/>
                  </a:cubicBezTo>
                  <a:cubicBezTo>
                    <a:pt x="13856" y="13896"/>
                    <a:pt x="13644" y="13965"/>
                    <a:pt x="13370" y="13965"/>
                  </a:cubicBezTo>
                  <a:cubicBezTo>
                    <a:pt x="12783" y="13965"/>
                    <a:pt x="11910" y="13646"/>
                    <a:pt x="10847" y="13028"/>
                  </a:cubicBezTo>
                  <a:cubicBezTo>
                    <a:pt x="9236" y="12092"/>
                    <a:pt x="7362" y="10585"/>
                    <a:pt x="5561" y="8785"/>
                  </a:cubicBezTo>
                  <a:cubicBezTo>
                    <a:pt x="3770" y="6984"/>
                    <a:pt x="2265" y="5109"/>
                    <a:pt x="1327" y="3509"/>
                  </a:cubicBezTo>
                  <a:cubicBezTo>
                    <a:pt x="422" y="1950"/>
                    <a:pt x="148" y="803"/>
                    <a:pt x="601" y="350"/>
                  </a:cubicBezTo>
                  <a:cubicBezTo>
                    <a:pt x="742" y="209"/>
                    <a:pt x="954" y="140"/>
                    <a:pt x="1227" y="140"/>
                  </a:cubicBezTo>
                  <a:close/>
                  <a:moveTo>
                    <a:pt x="1229" y="0"/>
                  </a:moveTo>
                  <a:cubicBezTo>
                    <a:pt x="914" y="0"/>
                    <a:pt x="666" y="85"/>
                    <a:pt x="496" y="255"/>
                  </a:cubicBezTo>
                  <a:cubicBezTo>
                    <a:pt x="0" y="750"/>
                    <a:pt x="243" y="1929"/>
                    <a:pt x="1201" y="3572"/>
                  </a:cubicBezTo>
                  <a:cubicBezTo>
                    <a:pt x="2149" y="5194"/>
                    <a:pt x="3655" y="7079"/>
                    <a:pt x="5466" y="8879"/>
                  </a:cubicBezTo>
                  <a:cubicBezTo>
                    <a:pt x="7267" y="10691"/>
                    <a:pt x="9162" y="12207"/>
                    <a:pt x="10774" y="13145"/>
                  </a:cubicBezTo>
                  <a:cubicBezTo>
                    <a:pt x="11858" y="13777"/>
                    <a:pt x="12754" y="14103"/>
                    <a:pt x="13364" y="14103"/>
                  </a:cubicBezTo>
                  <a:cubicBezTo>
                    <a:pt x="13680" y="14103"/>
                    <a:pt x="13922" y="14018"/>
                    <a:pt x="14091" y="13850"/>
                  </a:cubicBezTo>
                  <a:cubicBezTo>
                    <a:pt x="14596" y="13355"/>
                    <a:pt x="14343" y="12176"/>
                    <a:pt x="13385" y="10533"/>
                  </a:cubicBezTo>
                  <a:cubicBezTo>
                    <a:pt x="12448" y="8911"/>
                    <a:pt x="10931" y="7026"/>
                    <a:pt x="9131" y="5226"/>
                  </a:cubicBezTo>
                  <a:cubicBezTo>
                    <a:pt x="7320" y="3414"/>
                    <a:pt x="5434" y="1898"/>
                    <a:pt x="3824" y="960"/>
                  </a:cubicBezTo>
                  <a:cubicBezTo>
                    <a:pt x="2735" y="326"/>
                    <a:pt x="1850" y="0"/>
                    <a:pt x="122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 name="Google Shape;47;p28"/>
          <p:cNvGrpSpPr/>
          <p:nvPr/>
        </p:nvGrpSpPr>
        <p:grpSpPr>
          <a:xfrm>
            <a:off x="8735137" y="3623471"/>
            <a:ext cx="95566" cy="1158031"/>
            <a:chOff x="8735137" y="3623471"/>
            <a:chExt cx="95566" cy="1158031"/>
          </a:xfrm>
        </p:grpSpPr>
        <p:sp>
          <p:nvSpPr>
            <p:cNvPr id="48" name="Google Shape;48;p28"/>
            <p:cNvSpPr/>
            <p:nvPr/>
          </p:nvSpPr>
          <p:spPr>
            <a:xfrm>
              <a:off x="8735137" y="3623471"/>
              <a:ext cx="95566" cy="95566"/>
            </a:xfrm>
            <a:custGeom>
              <a:rect b="b" l="l" r="r" t="t"/>
              <a:pathLst>
                <a:path extrusionOk="0" h="1507" w="1507">
                  <a:moveTo>
                    <a:pt x="759" y="148"/>
                  </a:moveTo>
                  <a:cubicBezTo>
                    <a:pt x="1096" y="148"/>
                    <a:pt x="1370" y="422"/>
                    <a:pt x="1370" y="759"/>
                  </a:cubicBezTo>
                  <a:cubicBezTo>
                    <a:pt x="1370" y="1096"/>
                    <a:pt x="1096" y="1370"/>
                    <a:pt x="759" y="1370"/>
                  </a:cubicBezTo>
                  <a:cubicBezTo>
                    <a:pt x="422" y="1370"/>
                    <a:pt x="148" y="1096"/>
                    <a:pt x="148" y="759"/>
                  </a:cubicBezTo>
                  <a:cubicBezTo>
                    <a:pt x="148" y="422"/>
                    <a:pt x="422" y="148"/>
                    <a:pt x="759" y="148"/>
                  </a:cubicBezTo>
                  <a:close/>
                  <a:moveTo>
                    <a:pt x="759" y="1"/>
                  </a:moveTo>
                  <a:cubicBezTo>
                    <a:pt x="338" y="1"/>
                    <a:pt x="1" y="338"/>
                    <a:pt x="1" y="759"/>
                  </a:cubicBezTo>
                  <a:cubicBezTo>
                    <a:pt x="1" y="1169"/>
                    <a:pt x="338" y="1506"/>
                    <a:pt x="759" y="1506"/>
                  </a:cubicBezTo>
                  <a:cubicBezTo>
                    <a:pt x="1169" y="1506"/>
                    <a:pt x="1506" y="1169"/>
                    <a:pt x="1506" y="759"/>
                  </a:cubicBezTo>
                  <a:cubicBezTo>
                    <a:pt x="1506" y="338"/>
                    <a:pt x="1169" y="1"/>
                    <a:pt x="7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8"/>
            <p:cNvSpPr/>
            <p:nvPr/>
          </p:nvSpPr>
          <p:spPr>
            <a:xfrm>
              <a:off x="8735137" y="3978091"/>
              <a:ext cx="95566" cy="95566"/>
            </a:xfrm>
            <a:custGeom>
              <a:rect b="b" l="l" r="r" t="t"/>
              <a:pathLst>
                <a:path extrusionOk="0" h="1507" w="1507">
                  <a:moveTo>
                    <a:pt x="759" y="137"/>
                  </a:moveTo>
                  <a:cubicBezTo>
                    <a:pt x="1096" y="137"/>
                    <a:pt x="1370" y="411"/>
                    <a:pt x="1370" y="748"/>
                  </a:cubicBezTo>
                  <a:cubicBezTo>
                    <a:pt x="1370" y="1085"/>
                    <a:pt x="1096" y="1359"/>
                    <a:pt x="759" y="1359"/>
                  </a:cubicBezTo>
                  <a:cubicBezTo>
                    <a:pt x="422" y="1359"/>
                    <a:pt x="148" y="1085"/>
                    <a:pt x="148" y="748"/>
                  </a:cubicBezTo>
                  <a:cubicBezTo>
                    <a:pt x="148" y="411"/>
                    <a:pt x="422" y="137"/>
                    <a:pt x="759" y="137"/>
                  </a:cubicBezTo>
                  <a:close/>
                  <a:moveTo>
                    <a:pt x="759" y="0"/>
                  </a:moveTo>
                  <a:cubicBezTo>
                    <a:pt x="338" y="0"/>
                    <a:pt x="1" y="337"/>
                    <a:pt x="1" y="748"/>
                  </a:cubicBezTo>
                  <a:cubicBezTo>
                    <a:pt x="1" y="1158"/>
                    <a:pt x="338" y="1506"/>
                    <a:pt x="759" y="1506"/>
                  </a:cubicBezTo>
                  <a:cubicBezTo>
                    <a:pt x="1169" y="1506"/>
                    <a:pt x="1506" y="1158"/>
                    <a:pt x="1506" y="748"/>
                  </a:cubicBezTo>
                  <a:cubicBezTo>
                    <a:pt x="1506" y="337"/>
                    <a:pt x="1169"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8"/>
            <p:cNvSpPr/>
            <p:nvPr/>
          </p:nvSpPr>
          <p:spPr>
            <a:xfrm>
              <a:off x="8735137" y="4332013"/>
              <a:ext cx="95566" cy="95566"/>
            </a:xfrm>
            <a:custGeom>
              <a:rect b="b" l="l" r="r" t="t"/>
              <a:pathLst>
                <a:path extrusionOk="0" h="1507" w="1507">
                  <a:moveTo>
                    <a:pt x="759" y="138"/>
                  </a:moveTo>
                  <a:cubicBezTo>
                    <a:pt x="1096" y="138"/>
                    <a:pt x="1370" y="411"/>
                    <a:pt x="1370" y="748"/>
                  </a:cubicBezTo>
                  <a:cubicBezTo>
                    <a:pt x="1370" y="1085"/>
                    <a:pt x="1096" y="1359"/>
                    <a:pt x="759" y="1359"/>
                  </a:cubicBezTo>
                  <a:cubicBezTo>
                    <a:pt x="422" y="1359"/>
                    <a:pt x="148" y="1085"/>
                    <a:pt x="148" y="748"/>
                  </a:cubicBezTo>
                  <a:cubicBezTo>
                    <a:pt x="148" y="411"/>
                    <a:pt x="422" y="138"/>
                    <a:pt x="759" y="138"/>
                  </a:cubicBezTo>
                  <a:close/>
                  <a:moveTo>
                    <a:pt x="759" y="0"/>
                  </a:moveTo>
                  <a:cubicBezTo>
                    <a:pt x="338" y="0"/>
                    <a:pt x="1" y="337"/>
                    <a:pt x="1" y="748"/>
                  </a:cubicBezTo>
                  <a:cubicBezTo>
                    <a:pt x="1" y="1170"/>
                    <a:pt x="338" y="1507"/>
                    <a:pt x="759" y="1507"/>
                  </a:cubicBezTo>
                  <a:cubicBezTo>
                    <a:pt x="1169" y="1507"/>
                    <a:pt x="1506" y="1170"/>
                    <a:pt x="1506" y="748"/>
                  </a:cubicBezTo>
                  <a:cubicBezTo>
                    <a:pt x="1506" y="337"/>
                    <a:pt x="1169"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8"/>
            <p:cNvSpPr/>
            <p:nvPr/>
          </p:nvSpPr>
          <p:spPr>
            <a:xfrm>
              <a:off x="8735137" y="4685936"/>
              <a:ext cx="95566" cy="95566"/>
            </a:xfrm>
            <a:custGeom>
              <a:rect b="b" l="l" r="r" t="t"/>
              <a:pathLst>
                <a:path extrusionOk="0" h="1507" w="1507">
                  <a:moveTo>
                    <a:pt x="759" y="148"/>
                  </a:moveTo>
                  <a:cubicBezTo>
                    <a:pt x="1096" y="148"/>
                    <a:pt x="1370" y="422"/>
                    <a:pt x="1370" y="759"/>
                  </a:cubicBezTo>
                  <a:cubicBezTo>
                    <a:pt x="1370" y="1096"/>
                    <a:pt x="1096" y="1370"/>
                    <a:pt x="759" y="1370"/>
                  </a:cubicBezTo>
                  <a:cubicBezTo>
                    <a:pt x="422" y="1370"/>
                    <a:pt x="148" y="1096"/>
                    <a:pt x="148" y="759"/>
                  </a:cubicBezTo>
                  <a:cubicBezTo>
                    <a:pt x="148" y="422"/>
                    <a:pt x="422" y="148"/>
                    <a:pt x="759" y="148"/>
                  </a:cubicBezTo>
                  <a:close/>
                  <a:moveTo>
                    <a:pt x="759" y="1"/>
                  </a:moveTo>
                  <a:cubicBezTo>
                    <a:pt x="338" y="1"/>
                    <a:pt x="1" y="338"/>
                    <a:pt x="1" y="759"/>
                  </a:cubicBezTo>
                  <a:cubicBezTo>
                    <a:pt x="1" y="1170"/>
                    <a:pt x="338" y="1507"/>
                    <a:pt x="759" y="1507"/>
                  </a:cubicBezTo>
                  <a:cubicBezTo>
                    <a:pt x="1169" y="1507"/>
                    <a:pt x="1506" y="1170"/>
                    <a:pt x="1506" y="759"/>
                  </a:cubicBezTo>
                  <a:cubicBezTo>
                    <a:pt x="1506" y="338"/>
                    <a:pt x="1169" y="1"/>
                    <a:pt x="75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pic>
        <p:nvPicPr>
          <p:cNvPr id="53" name="Google Shape;53;p29"/>
          <p:cNvPicPr preferRelativeResize="0"/>
          <p:nvPr/>
        </p:nvPicPr>
        <p:blipFill rotWithShape="1">
          <a:blip r:embed="rId2">
            <a:alphaModFix amt="27000"/>
          </a:blip>
          <a:srcRect b="0" l="0" r="0" t="0"/>
          <a:stretch/>
        </p:blipFill>
        <p:spPr>
          <a:xfrm>
            <a:off x="0" y="0"/>
            <a:ext cx="9143997" cy="5147963"/>
          </a:xfrm>
          <a:prstGeom prst="rect">
            <a:avLst/>
          </a:prstGeom>
          <a:noFill/>
          <a:ln>
            <a:noFill/>
          </a:ln>
        </p:spPr>
      </p:pic>
      <p:sp>
        <p:nvSpPr>
          <p:cNvPr id="54" name="Google Shape;54;p29"/>
          <p:cNvSpPr txBox="1"/>
          <p:nvPr>
            <p:ph type="title"/>
          </p:nvPr>
        </p:nvSpPr>
        <p:spPr>
          <a:xfrm>
            <a:off x="2391900" y="2236676"/>
            <a:ext cx="4360200" cy="1027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5000"/>
              <a:buNone/>
              <a:defRPr sz="48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55" name="Google Shape;55;p29"/>
          <p:cNvSpPr txBox="1"/>
          <p:nvPr>
            <p:ph idx="2" type="title"/>
          </p:nvPr>
        </p:nvSpPr>
        <p:spPr>
          <a:xfrm>
            <a:off x="4027050" y="933595"/>
            <a:ext cx="1089900" cy="1027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58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grpSp>
        <p:nvGrpSpPr>
          <p:cNvPr id="56" name="Google Shape;56;p29"/>
          <p:cNvGrpSpPr/>
          <p:nvPr/>
        </p:nvGrpSpPr>
        <p:grpSpPr>
          <a:xfrm>
            <a:off x="-1111547" y="132622"/>
            <a:ext cx="2896378" cy="2896314"/>
            <a:chOff x="-1416347" y="1300097"/>
            <a:chExt cx="2896378" cy="2896314"/>
          </a:xfrm>
        </p:grpSpPr>
        <p:sp>
          <p:nvSpPr>
            <p:cNvPr id="57" name="Google Shape;57;p29"/>
            <p:cNvSpPr/>
            <p:nvPr/>
          </p:nvSpPr>
          <p:spPr>
            <a:xfrm>
              <a:off x="18812" y="3756311"/>
              <a:ext cx="507637" cy="9449"/>
            </a:xfrm>
            <a:custGeom>
              <a:rect b="b" l="l" r="r" t="t"/>
              <a:pathLst>
                <a:path extrusionOk="0" h="149" w="8005">
                  <a:moveTo>
                    <a:pt x="1" y="1"/>
                  </a:moveTo>
                  <a:lnTo>
                    <a:pt x="1" y="148"/>
                  </a:lnTo>
                  <a:lnTo>
                    <a:pt x="8004" y="14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9"/>
            <p:cNvSpPr/>
            <p:nvPr/>
          </p:nvSpPr>
          <p:spPr>
            <a:xfrm>
              <a:off x="-996219" y="3756311"/>
              <a:ext cx="507574" cy="9449"/>
            </a:xfrm>
            <a:custGeom>
              <a:rect b="b" l="l" r="r" t="t"/>
              <a:pathLst>
                <a:path extrusionOk="0" h="149" w="8004">
                  <a:moveTo>
                    <a:pt x="0" y="1"/>
                  </a:moveTo>
                  <a:lnTo>
                    <a:pt x="0" y="148"/>
                  </a:lnTo>
                  <a:lnTo>
                    <a:pt x="8003" y="14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9"/>
            <p:cNvSpPr/>
            <p:nvPr/>
          </p:nvSpPr>
          <p:spPr>
            <a:xfrm>
              <a:off x="526390" y="3756311"/>
              <a:ext cx="507574" cy="9449"/>
            </a:xfrm>
            <a:custGeom>
              <a:rect b="b" l="l" r="r" t="t"/>
              <a:pathLst>
                <a:path extrusionOk="0" h="149" w="8004">
                  <a:moveTo>
                    <a:pt x="0" y="1"/>
                  </a:moveTo>
                  <a:lnTo>
                    <a:pt x="0" y="148"/>
                  </a:lnTo>
                  <a:lnTo>
                    <a:pt x="8003" y="14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9"/>
            <p:cNvSpPr/>
            <p:nvPr/>
          </p:nvSpPr>
          <p:spPr>
            <a:xfrm>
              <a:off x="-488704" y="3756311"/>
              <a:ext cx="507574" cy="9449"/>
            </a:xfrm>
            <a:custGeom>
              <a:rect b="b" l="l" r="r" t="t"/>
              <a:pathLst>
                <a:path extrusionOk="0" h="149" w="8004">
                  <a:moveTo>
                    <a:pt x="0" y="1"/>
                  </a:moveTo>
                  <a:lnTo>
                    <a:pt x="0" y="148"/>
                  </a:lnTo>
                  <a:lnTo>
                    <a:pt x="8004" y="14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9"/>
            <p:cNvSpPr/>
            <p:nvPr/>
          </p:nvSpPr>
          <p:spPr>
            <a:xfrm>
              <a:off x="526390" y="3248796"/>
              <a:ext cx="507574" cy="9385"/>
            </a:xfrm>
            <a:custGeom>
              <a:rect b="b" l="l" r="r" t="t"/>
              <a:pathLst>
                <a:path extrusionOk="0" h="148" w="8004">
                  <a:moveTo>
                    <a:pt x="0" y="0"/>
                  </a:moveTo>
                  <a:lnTo>
                    <a:pt x="0" y="148"/>
                  </a:lnTo>
                  <a:lnTo>
                    <a:pt x="8003" y="14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9"/>
            <p:cNvSpPr/>
            <p:nvPr/>
          </p:nvSpPr>
          <p:spPr>
            <a:xfrm>
              <a:off x="-488704" y="3248796"/>
              <a:ext cx="507574" cy="9385"/>
            </a:xfrm>
            <a:custGeom>
              <a:rect b="b" l="l" r="r" t="t"/>
              <a:pathLst>
                <a:path extrusionOk="0" h="148" w="8004">
                  <a:moveTo>
                    <a:pt x="0" y="0"/>
                  </a:moveTo>
                  <a:lnTo>
                    <a:pt x="0" y="148"/>
                  </a:lnTo>
                  <a:lnTo>
                    <a:pt x="8004" y="14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9"/>
            <p:cNvSpPr/>
            <p:nvPr/>
          </p:nvSpPr>
          <p:spPr>
            <a:xfrm>
              <a:off x="-1325473" y="3248796"/>
              <a:ext cx="329314" cy="9385"/>
            </a:xfrm>
            <a:custGeom>
              <a:rect b="b" l="l" r="r" t="t"/>
              <a:pathLst>
                <a:path extrusionOk="0" h="148" w="5193">
                  <a:moveTo>
                    <a:pt x="0" y="0"/>
                  </a:moveTo>
                  <a:lnTo>
                    <a:pt x="0" y="148"/>
                  </a:lnTo>
                  <a:lnTo>
                    <a:pt x="5192" y="148"/>
                  </a:lnTo>
                  <a:lnTo>
                    <a:pt x="519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9"/>
            <p:cNvSpPr/>
            <p:nvPr/>
          </p:nvSpPr>
          <p:spPr>
            <a:xfrm>
              <a:off x="1033906" y="3248796"/>
              <a:ext cx="355948" cy="9385"/>
            </a:xfrm>
            <a:custGeom>
              <a:rect b="b" l="l" r="r" t="t"/>
              <a:pathLst>
                <a:path extrusionOk="0" h="148" w="5613">
                  <a:moveTo>
                    <a:pt x="0" y="0"/>
                  </a:moveTo>
                  <a:lnTo>
                    <a:pt x="0" y="148"/>
                  </a:lnTo>
                  <a:lnTo>
                    <a:pt x="5613" y="148"/>
                  </a:lnTo>
                  <a:lnTo>
                    <a:pt x="56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9"/>
            <p:cNvSpPr/>
            <p:nvPr/>
          </p:nvSpPr>
          <p:spPr>
            <a:xfrm>
              <a:off x="18812" y="3248796"/>
              <a:ext cx="507637" cy="9385"/>
            </a:xfrm>
            <a:custGeom>
              <a:rect b="b" l="l" r="r" t="t"/>
              <a:pathLst>
                <a:path extrusionOk="0" h="148" w="8005">
                  <a:moveTo>
                    <a:pt x="1" y="0"/>
                  </a:moveTo>
                  <a:lnTo>
                    <a:pt x="1" y="148"/>
                  </a:lnTo>
                  <a:lnTo>
                    <a:pt x="8004" y="14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9"/>
            <p:cNvSpPr/>
            <p:nvPr/>
          </p:nvSpPr>
          <p:spPr>
            <a:xfrm>
              <a:off x="-996219" y="3248796"/>
              <a:ext cx="507574" cy="9385"/>
            </a:xfrm>
            <a:custGeom>
              <a:rect b="b" l="l" r="r" t="t"/>
              <a:pathLst>
                <a:path extrusionOk="0" h="148" w="8004">
                  <a:moveTo>
                    <a:pt x="0" y="0"/>
                  </a:moveTo>
                  <a:lnTo>
                    <a:pt x="0" y="148"/>
                  </a:lnTo>
                  <a:lnTo>
                    <a:pt x="8003" y="14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9"/>
            <p:cNvSpPr/>
            <p:nvPr/>
          </p:nvSpPr>
          <p:spPr>
            <a:xfrm>
              <a:off x="18812" y="2741281"/>
              <a:ext cx="507637" cy="9385"/>
            </a:xfrm>
            <a:custGeom>
              <a:rect b="b" l="l" r="r" t="t"/>
              <a:pathLst>
                <a:path extrusionOk="0" h="148" w="8005">
                  <a:moveTo>
                    <a:pt x="1" y="0"/>
                  </a:moveTo>
                  <a:lnTo>
                    <a:pt x="1" y="147"/>
                  </a:lnTo>
                  <a:lnTo>
                    <a:pt x="8004" y="147"/>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9"/>
            <p:cNvSpPr/>
            <p:nvPr/>
          </p:nvSpPr>
          <p:spPr>
            <a:xfrm>
              <a:off x="-488704" y="2741281"/>
              <a:ext cx="507574" cy="9385"/>
            </a:xfrm>
            <a:custGeom>
              <a:rect b="b" l="l" r="r" t="t"/>
              <a:pathLst>
                <a:path extrusionOk="0" h="148" w="8004">
                  <a:moveTo>
                    <a:pt x="0" y="0"/>
                  </a:moveTo>
                  <a:lnTo>
                    <a:pt x="0" y="147"/>
                  </a:lnTo>
                  <a:lnTo>
                    <a:pt x="8004" y="147"/>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29"/>
            <p:cNvSpPr/>
            <p:nvPr/>
          </p:nvSpPr>
          <p:spPr>
            <a:xfrm>
              <a:off x="-996219" y="2741281"/>
              <a:ext cx="507574" cy="9385"/>
            </a:xfrm>
            <a:custGeom>
              <a:rect b="b" l="l" r="r" t="t"/>
              <a:pathLst>
                <a:path extrusionOk="0" h="148" w="8004">
                  <a:moveTo>
                    <a:pt x="0" y="0"/>
                  </a:moveTo>
                  <a:lnTo>
                    <a:pt x="0" y="147"/>
                  </a:lnTo>
                  <a:lnTo>
                    <a:pt x="8003" y="147"/>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9"/>
            <p:cNvSpPr/>
            <p:nvPr/>
          </p:nvSpPr>
          <p:spPr>
            <a:xfrm>
              <a:off x="526390" y="2741281"/>
              <a:ext cx="507574" cy="9385"/>
            </a:xfrm>
            <a:custGeom>
              <a:rect b="b" l="l" r="r" t="t"/>
              <a:pathLst>
                <a:path extrusionOk="0" h="148" w="8004">
                  <a:moveTo>
                    <a:pt x="0" y="0"/>
                  </a:moveTo>
                  <a:lnTo>
                    <a:pt x="0" y="147"/>
                  </a:lnTo>
                  <a:lnTo>
                    <a:pt x="8003" y="147"/>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9"/>
            <p:cNvSpPr/>
            <p:nvPr/>
          </p:nvSpPr>
          <p:spPr>
            <a:xfrm>
              <a:off x="-1416347" y="2741281"/>
              <a:ext cx="420188" cy="9385"/>
            </a:xfrm>
            <a:custGeom>
              <a:rect b="b" l="l" r="r" t="t"/>
              <a:pathLst>
                <a:path extrusionOk="0" h="148" w="6626">
                  <a:moveTo>
                    <a:pt x="1" y="0"/>
                  </a:moveTo>
                  <a:lnTo>
                    <a:pt x="1" y="147"/>
                  </a:lnTo>
                  <a:lnTo>
                    <a:pt x="6625" y="147"/>
                  </a:lnTo>
                  <a:lnTo>
                    <a:pt x="66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9"/>
            <p:cNvSpPr/>
            <p:nvPr/>
          </p:nvSpPr>
          <p:spPr>
            <a:xfrm>
              <a:off x="1033906" y="2741281"/>
              <a:ext cx="446125" cy="9385"/>
            </a:xfrm>
            <a:custGeom>
              <a:rect b="b" l="l" r="r" t="t"/>
              <a:pathLst>
                <a:path extrusionOk="0" h="148" w="7035">
                  <a:moveTo>
                    <a:pt x="0" y="0"/>
                  </a:moveTo>
                  <a:lnTo>
                    <a:pt x="0" y="147"/>
                  </a:lnTo>
                  <a:lnTo>
                    <a:pt x="7035" y="147"/>
                  </a:lnTo>
                  <a:lnTo>
                    <a:pt x="70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9"/>
            <p:cNvSpPr/>
            <p:nvPr/>
          </p:nvSpPr>
          <p:spPr>
            <a:xfrm>
              <a:off x="-1323444" y="2234336"/>
              <a:ext cx="327285" cy="8815"/>
            </a:xfrm>
            <a:custGeom>
              <a:rect b="b" l="l" r="r" t="t"/>
              <a:pathLst>
                <a:path extrusionOk="0" h="139" w="5161">
                  <a:moveTo>
                    <a:pt x="0" y="1"/>
                  </a:moveTo>
                  <a:lnTo>
                    <a:pt x="0" y="138"/>
                  </a:lnTo>
                  <a:lnTo>
                    <a:pt x="5160" y="138"/>
                  </a:lnTo>
                  <a:lnTo>
                    <a:pt x="51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9"/>
            <p:cNvSpPr/>
            <p:nvPr/>
          </p:nvSpPr>
          <p:spPr>
            <a:xfrm>
              <a:off x="526390" y="2234336"/>
              <a:ext cx="507574" cy="8815"/>
            </a:xfrm>
            <a:custGeom>
              <a:rect b="b" l="l" r="r" t="t"/>
              <a:pathLst>
                <a:path extrusionOk="0" h="139" w="8004">
                  <a:moveTo>
                    <a:pt x="0" y="1"/>
                  </a:moveTo>
                  <a:lnTo>
                    <a:pt x="0" y="138"/>
                  </a:lnTo>
                  <a:lnTo>
                    <a:pt x="8003" y="13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9"/>
            <p:cNvSpPr/>
            <p:nvPr/>
          </p:nvSpPr>
          <p:spPr>
            <a:xfrm>
              <a:off x="18812" y="2234336"/>
              <a:ext cx="507637" cy="8815"/>
            </a:xfrm>
            <a:custGeom>
              <a:rect b="b" l="l" r="r" t="t"/>
              <a:pathLst>
                <a:path extrusionOk="0" h="139" w="8005">
                  <a:moveTo>
                    <a:pt x="1" y="1"/>
                  </a:moveTo>
                  <a:lnTo>
                    <a:pt x="1" y="138"/>
                  </a:lnTo>
                  <a:lnTo>
                    <a:pt x="8004" y="13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9"/>
            <p:cNvSpPr/>
            <p:nvPr/>
          </p:nvSpPr>
          <p:spPr>
            <a:xfrm>
              <a:off x="1033906" y="2234336"/>
              <a:ext cx="353983" cy="8815"/>
            </a:xfrm>
            <a:custGeom>
              <a:rect b="b" l="l" r="r" t="t"/>
              <a:pathLst>
                <a:path extrusionOk="0" h="139" w="5582">
                  <a:moveTo>
                    <a:pt x="0" y="1"/>
                  </a:moveTo>
                  <a:lnTo>
                    <a:pt x="0" y="138"/>
                  </a:lnTo>
                  <a:lnTo>
                    <a:pt x="5582" y="138"/>
                  </a:lnTo>
                  <a:lnTo>
                    <a:pt x="558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9"/>
            <p:cNvSpPr/>
            <p:nvPr/>
          </p:nvSpPr>
          <p:spPr>
            <a:xfrm>
              <a:off x="-488704" y="2234336"/>
              <a:ext cx="507574" cy="8815"/>
            </a:xfrm>
            <a:custGeom>
              <a:rect b="b" l="l" r="r" t="t"/>
              <a:pathLst>
                <a:path extrusionOk="0" h="139" w="8004">
                  <a:moveTo>
                    <a:pt x="0" y="1"/>
                  </a:moveTo>
                  <a:lnTo>
                    <a:pt x="0" y="138"/>
                  </a:lnTo>
                  <a:lnTo>
                    <a:pt x="8004" y="13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9"/>
            <p:cNvSpPr/>
            <p:nvPr/>
          </p:nvSpPr>
          <p:spPr>
            <a:xfrm>
              <a:off x="-996219" y="2234336"/>
              <a:ext cx="507574" cy="8815"/>
            </a:xfrm>
            <a:custGeom>
              <a:rect b="b" l="l" r="r" t="t"/>
              <a:pathLst>
                <a:path extrusionOk="0" h="139" w="8004">
                  <a:moveTo>
                    <a:pt x="0" y="1"/>
                  </a:moveTo>
                  <a:lnTo>
                    <a:pt x="0" y="138"/>
                  </a:lnTo>
                  <a:lnTo>
                    <a:pt x="8003" y="13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9"/>
            <p:cNvSpPr/>
            <p:nvPr/>
          </p:nvSpPr>
          <p:spPr>
            <a:xfrm>
              <a:off x="-996219" y="1726821"/>
              <a:ext cx="507574" cy="8751"/>
            </a:xfrm>
            <a:custGeom>
              <a:rect b="b" l="l" r="r" t="t"/>
              <a:pathLst>
                <a:path extrusionOk="0" h="138" w="8004">
                  <a:moveTo>
                    <a:pt x="0" y="0"/>
                  </a:moveTo>
                  <a:lnTo>
                    <a:pt x="0" y="138"/>
                  </a:lnTo>
                  <a:lnTo>
                    <a:pt x="8003" y="13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9"/>
            <p:cNvSpPr/>
            <p:nvPr/>
          </p:nvSpPr>
          <p:spPr>
            <a:xfrm>
              <a:off x="18812" y="1726821"/>
              <a:ext cx="507637" cy="8751"/>
            </a:xfrm>
            <a:custGeom>
              <a:rect b="b" l="l" r="r" t="t"/>
              <a:pathLst>
                <a:path extrusionOk="0" h="138" w="8005">
                  <a:moveTo>
                    <a:pt x="1" y="0"/>
                  </a:moveTo>
                  <a:lnTo>
                    <a:pt x="1" y="138"/>
                  </a:lnTo>
                  <a:lnTo>
                    <a:pt x="8004" y="13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9"/>
            <p:cNvSpPr/>
            <p:nvPr/>
          </p:nvSpPr>
          <p:spPr>
            <a:xfrm>
              <a:off x="-488704" y="1726821"/>
              <a:ext cx="507574" cy="8751"/>
            </a:xfrm>
            <a:custGeom>
              <a:rect b="b" l="l" r="r" t="t"/>
              <a:pathLst>
                <a:path extrusionOk="0" h="138" w="8004">
                  <a:moveTo>
                    <a:pt x="0" y="0"/>
                  </a:moveTo>
                  <a:lnTo>
                    <a:pt x="0" y="138"/>
                  </a:lnTo>
                  <a:lnTo>
                    <a:pt x="8004" y="13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9"/>
            <p:cNvSpPr/>
            <p:nvPr/>
          </p:nvSpPr>
          <p:spPr>
            <a:xfrm>
              <a:off x="526390" y="1726821"/>
              <a:ext cx="507574" cy="8751"/>
            </a:xfrm>
            <a:custGeom>
              <a:rect b="b" l="l" r="r" t="t"/>
              <a:pathLst>
                <a:path extrusionOk="0" h="138" w="8004">
                  <a:moveTo>
                    <a:pt x="0" y="0"/>
                  </a:moveTo>
                  <a:lnTo>
                    <a:pt x="0" y="138"/>
                  </a:lnTo>
                  <a:lnTo>
                    <a:pt x="8003" y="13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9"/>
            <p:cNvSpPr/>
            <p:nvPr/>
          </p:nvSpPr>
          <p:spPr>
            <a:xfrm>
              <a:off x="1029213" y="2238331"/>
              <a:ext cx="9385" cy="507637"/>
            </a:xfrm>
            <a:custGeom>
              <a:rect b="b" l="l" r="r" t="t"/>
              <a:pathLst>
                <a:path extrusionOk="0" h="8005"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9"/>
            <p:cNvSpPr/>
            <p:nvPr/>
          </p:nvSpPr>
          <p:spPr>
            <a:xfrm>
              <a:off x="1029213" y="2745910"/>
              <a:ext cx="9385" cy="507574"/>
            </a:xfrm>
            <a:custGeom>
              <a:rect b="b" l="l" r="r" t="t"/>
              <a:pathLst>
                <a:path extrusionOk="0" h="8004" w="148">
                  <a:moveTo>
                    <a:pt x="0" y="0"/>
                  </a:moveTo>
                  <a:lnTo>
                    <a:pt x="0"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9"/>
            <p:cNvSpPr/>
            <p:nvPr/>
          </p:nvSpPr>
          <p:spPr>
            <a:xfrm>
              <a:off x="1029213" y="1730816"/>
              <a:ext cx="9385" cy="507574"/>
            </a:xfrm>
            <a:custGeom>
              <a:rect b="b" l="l" r="r" t="t"/>
              <a:pathLst>
                <a:path extrusionOk="0" h="8004"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9"/>
            <p:cNvSpPr/>
            <p:nvPr/>
          </p:nvSpPr>
          <p:spPr>
            <a:xfrm>
              <a:off x="1029213" y="3253425"/>
              <a:ext cx="9385" cy="507574"/>
            </a:xfrm>
            <a:custGeom>
              <a:rect b="b" l="l" r="r" t="t"/>
              <a:pathLst>
                <a:path extrusionOk="0" h="8004"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9"/>
            <p:cNvSpPr/>
            <p:nvPr/>
          </p:nvSpPr>
          <p:spPr>
            <a:xfrm>
              <a:off x="521634" y="3760940"/>
              <a:ext cx="9449" cy="348719"/>
            </a:xfrm>
            <a:custGeom>
              <a:rect b="b" l="l" r="r" t="t"/>
              <a:pathLst>
                <a:path extrusionOk="0" h="5499" w="149">
                  <a:moveTo>
                    <a:pt x="1" y="1"/>
                  </a:moveTo>
                  <a:lnTo>
                    <a:pt x="1" y="5498"/>
                  </a:lnTo>
                  <a:lnTo>
                    <a:pt x="148" y="5498"/>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9"/>
            <p:cNvSpPr/>
            <p:nvPr/>
          </p:nvSpPr>
          <p:spPr>
            <a:xfrm>
              <a:off x="521634" y="1730816"/>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9"/>
            <p:cNvSpPr/>
            <p:nvPr/>
          </p:nvSpPr>
          <p:spPr>
            <a:xfrm>
              <a:off x="521634" y="2745910"/>
              <a:ext cx="9449" cy="507574"/>
            </a:xfrm>
            <a:custGeom>
              <a:rect b="b" l="l" r="r" t="t"/>
              <a:pathLst>
                <a:path extrusionOk="0" h="8004" w="149">
                  <a:moveTo>
                    <a:pt x="1" y="0"/>
                  </a:moveTo>
                  <a:lnTo>
                    <a:pt x="1"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9"/>
            <p:cNvSpPr/>
            <p:nvPr/>
          </p:nvSpPr>
          <p:spPr>
            <a:xfrm>
              <a:off x="521634" y="1386913"/>
              <a:ext cx="9449" cy="343963"/>
            </a:xfrm>
            <a:custGeom>
              <a:rect b="b" l="l" r="r" t="t"/>
              <a:pathLst>
                <a:path extrusionOk="0" h="5424" w="149">
                  <a:moveTo>
                    <a:pt x="1" y="1"/>
                  </a:moveTo>
                  <a:lnTo>
                    <a:pt x="1" y="5424"/>
                  </a:lnTo>
                  <a:lnTo>
                    <a:pt x="148" y="542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9"/>
            <p:cNvSpPr/>
            <p:nvPr/>
          </p:nvSpPr>
          <p:spPr>
            <a:xfrm>
              <a:off x="521634" y="2238331"/>
              <a:ext cx="9449" cy="507637"/>
            </a:xfrm>
            <a:custGeom>
              <a:rect b="b" l="l" r="r" t="t"/>
              <a:pathLst>
                <a:path extrusionOk="0" h="8005"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9"/>
            <p:cNvSpPr/>
            <p:nvPr/>
          </p:nvSpPr>
          <p:spPr>
            <a:xfrm>
              <a:off x="521634" y="3253425"/>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9"/>
            <p:cNvSpPr/>
            <p:nvPr/>
          </p:nvSpPr>
          <p:spPr>
            <a:xfrm>
              <a:off x="14119" y="2745910"/>
              <a:ext cx="9449" cy="507574"/>
            </a:xfrm>
            <a:custGeom>
              <a:rect b="b" l="l" r="r" t="t"/>
              <a:pathLst>
                <a:path extrusionOk="0" h="8004" w="149">
                  <a:moveTo>
                    <a:pt x="1" y="0"/>
                  </a:moveTo>
                  <a:lnTo>
                    <a:pt x="1"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9"/>
            <p:cNvSpPr/>
            <p:nvPr/>
          </p:nvSpPr>
          <p:spPr>
            <a:xfrm>
              <a:off x="14119" y="3253425"/>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9"/>
            <p:cNvSpPr/>
            <p:nvPr/>
          </p:nvSpPr>
          <p:spPr>
            <a:xfrm>
              <a:off x="14119" y="3760940"/>
              <a:ext cx="9449" cy="435471"/>
            </a:xfrm>
            <a:custGeom>
              <a:rect b="b" l="l" r="r" t="t"/>
              <a:pathLst>
                <a:path extrusionOk="0" h="6867" w="149">
                  <a:moveTo>
                    <a:pt x="1" y="1"/>
                  </a:moveTo>
                  <a:lnTo>
                    <a:pt x="1" y="6867"/>
                  </a:lnTo>
                  <a:lnTo>
                    <a:pt x="148" y="6867"/>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9"/>
            <p:cNvSpPr/>
            <p:nvPr/>
          </p:nvSpPr>
          <p:spPr>
            <a:xfrm>
              <a:off x="14119" y="1730816"/>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29"/>
            <p:cNvSpPr/>
            <p:nvPr/>
          </p:nvSpPr>
          <p:spPr>
            <a:xfrm>
              <a:off x="14119" y="1300097"/>
              <a:ext cx="9449" cy="430778"/>
            </a:xfrm>
            <a:custGeom>
              <a:rect b="b" l="l" r="r" t="t"/>
              <a:pathLst>
                <a:path extrusionOk="0" h="6793" w="149">
                  <a:moveTo>
                    <a:pt x="1" y="1"/>
                  </a:moveTo>
                  <a:lnTo>
                    <a:pt x="1" y="6793"/>
                  </a:lnTo>
                  <a:lnTo>
                    <a:pt x="148" y="6793"/>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29"/>
            <p:cNvSpPr/>
            <p:nvPr/>
          </p:nvSpPr>
          <p:spPr>
            <a:xfrm>
              <a:off x="14119" y="2238331"/>
              <a:ext cx="9449" cy="507637"/>
            </a:xfrm>
            <a:custGeom>
              <a:rect b="b" l="l" r="r" t="t"/>
              <a:pathLst>
                <a:path extrusionOk="0" h="8005"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9"/>
            <p:cNvSpPr/>
            <p:nvPr/>
          </p:nvSpPr>
          <p:spPr>
            <a:xfrm>
              <a:off x="-492699" y="2745910"/>
              <a:ext cx="8688" cy="507574"/>
            </a:xfrm>
            <a:custGeom>
              <a:rect b="b" l="l" r="r" t="t"/>
              <a:pathLst>
                <a:path extrusionOk="0" h="8004" w="137">
                  <a:moveTo>
                    <a:pt x="0" y="0"/>
                  </a:moveTo>
                  <a:lnTo>
                    <a:pt x="0" y="8004"/>
                  </a:lnTo>
                  <a:lnTo>
                    <a:pt x="137" y="8004"/>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9"/>
            <p:cNvSpPr/>
            <p:nvPr/>
          </p:nvSpPr>
          <p:spPr>
            <a:xfrm>
              <a:off x="-492699" y="1730816"/>
              <a:ext cx="8688" cy="507574"/>
            </a:xfrm>
            <a:custGeom>
              <a:rect b="b" l="l" r="r" t="t"/>
              <a:pathLst>
                <a:path extrusionOk="0" h="8004"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9"/>
            <p:cNvSpPr/>
            <p:nvPr/>
          </p:nvSpPr>
          <p:spPr>
            <a:xfrm>
              <a:off x="-492699" y="2238331"/>
              <a:ext cx="8688" cy="507637"/>
            </a:xfrm>
            <a:custGeom>
              <a:rect b="b" l="l" r="r" t="t"/>
              <a:pathLst>
                <a:path extrusionOk="0" h="8005"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9"/>
            <p:cNvSpPr/>
            <p:nvPr/>
          </p:nvSpPr>
          <p:spPr>
            <a:xfrm>
              <a:off x="-492699" y="3253425"/>
              <a:ext cx="8688" cy="507574"/>
            </a:xfrm>
            <a:custGeom>
              <a:rect b="b" l="l" r="r" t="t"/>
              <a:pathLst>
                <a:path extrusionOk="0" h="8004"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9"/>
            <p:cNvSpPr/>
            <p:nvPr/>
          </p:nvSpPr>
          <p:spPr>
            <a:xfrm>
              <a:off x="-492699" y="1396933"/>
              <a:ext cx="8688" cy="333943"/>
            </a:xfrm>
            <a:custGeom>
              <a:rect b="b" l="l" r="r" t="t"/>
              <a:pathLst>
                <a:path extrusionOk="0" h="5266" w="137">
                  <a:moveTo>
                    <a:pt x="0" y="0"/>
                  </a:moveTo>
                  <a:lnTo>
                    <a:pt x="0" y="5266"/>
                  </a:lnTo>
                  <a:lnTo>
                    <a:pt x="137" y="5266"/>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9"/>
            <p:cNvSpPr/>
            <p:nvPr/>
          </p:nvSpPr>
          <p:spPr>
            <a:xfrm>
              <a:off x="-492699" y="3760940"/>
              <a:ext cx="8688" cy="339334"/>
            </a:xfrm>
            <a:custGeom>
              <a:rect b="b" l="l" r="r" t="t"/>
              <a:pathLst>
                <a:path extrusionOk="0" h="5351" w="137">
                  <a:moveTo>
                    <a:pt x="0" y="1"/>
                  </a:moveTo>
                  <a:lnTo>
                    <a:pt x="0" y="5351"/>
                  </a:lnTo>
                  <a:lnTo>
                    <a:pt x="137" y="5351"/>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9"/>
            <p:cNvSpPr/>
            <p:nvPr/>
          </p:nvSpPr>
          <p:spPr>
            <a:xfrm>
              <a:off x="-1000277" y="1730816"/>
              <a:ext cx="8751" cy="507574"/>
            </a:xfrm>
            <a:custGeom>
              <a:rect b="b" l="l" r="r" t="t"/>
              <a:pathLst>
                <a:path extrusionOk="0" h="8004"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9"/>
            <p:cNvSpPr/>
            <p:nvPr/>
          </p:nvSpPr>
          <p:spPr>
            <a:xfrm>
              <a:off x="-1000277" y="3253425"/>
              <a:ext cx="8751" cy="507574"/>
            </a:xfrm>
            <a:custGeom>
              <a:rect b="b" l="l" r="r" t="t"/>
              <a:pathLst>
                <a:path extrusionOk="0" h="8004"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9"/>
            <p:cNvSpPr/>
            <p:nvPr/>
          </p:nvSpPr>
          <p:spPr>
            <a:xfrm>
              <a:off x="-1000277" y="2238331"/>
              <a:ext cx="8751" cy="507637"/>
            </a:xfrm>
            <a:custGeom>
              <a:rect b="b" l="l" r="r" t="t"/>
              <a:pathLst>
                <a:path extrusionOk="0" h="8005"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9"/>
            <p:cNvSpPr/>
            <p:nvPr/>
          </p:nvSpPr>
          <p:spPr>
            <a:xfrm>
              <a:off x="-1000277" y="2745910"/>
              <a:ext cx="8751" cy="507574"/>
            </a:xfrm>
            <a:custGeom>
              <a:rect b="b" l="l" r="r" t="t"/>
              <a:pathLst>
                <a:path extrusionOk="0" h="8004" w="138">
                  <a:moveTo>
                    <a:pt x="1" y="0"/>
                  </a:moveTo>
                  <a:lnTo>
                    <a:pt x="1" y="8004"/>
                  </a:lnTo>
                  <a:lnTo>
                    <a:pt x="137" y="8004"/>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9" name="Shape 109"/>
        <p:cNvGrpSpPr/>
        <p:nvPr/>
      </p:nvGrpSpPr>
      <p:grpSpPr>
        <a:xfrm>
          <a:off x="0" y="0"/>
          <a:ext cx="0" cy="0"/>
          <a:chOff x="0" y="0"/>
          <a:chExt cx="0" cy="0"/>
        </a:xfrm>
      </p:grpSpPr>
      <p:pic>
        <p:nvPicPr>
          <p:cNvPr id="110" name="Google Shape;110;p30"/>
          <p:cNvPicPr preferRelativeResize="0"/>
          <p:nvPr/>
        </p:nvPicPr>
        <p:blipFill rotWithShape="1">
          <a:blip r:embed="rId2">
            <a:alphaModFix amt="23000"/>
          </a:blip>
          <a:srcRect b="0" l="0" r="0" t="0"/>
          <a:stretch/>
        </p:blipFill>
        <p:spPr>
          <a:xfrm>
            <a:off x="0" y="0"/>
            <a:ext cx="9144003" cy="5143496"/>
          </a:xfrm>
          <a:prstGeom prst="rect">
            <a:avLst/>
          </a:prstGeom>
          <a:noFill/>
          <a:ln>
            <a:noFill/>
          </a:ln>
        </p:spPr>
      </p:pic>
      <p:sp>
        <p:nvSpPr>
          <p:cNvPr id="111" name="Google Shape;111;p30"/>
          <p:cNvSpPr txBox="1"/>
          <p:nvPr>
            <p:ph idx="1" type="subTitle"/>
          </p:nvPr>
        </p:nvSpPr>
        <p:spPr>
          <a:xfrm>
            <a:off x="715100" y="1711050"/>
            <a:ext cx="3571200" cy="276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AutoNum type="arabicPeriod"/>
              <a:defRPr/>
            </a:lvl1pPr>
            <a:lvl2pPr lvl="1" algn="l">
              <a:lnSpc>
                <a:spcPct val="100000"/>
              </a:lnSpc>
              <a:spcBef>
                <a:spcPts val="0"/>
              </a:spcBef>
              <a:spcAft>
                <a:spcPts val="0"/>
              </a:spcAft>
              <a:buSzPts val="1600"/>
              <a:buAutoNum type="alphaLcPeriod"/>
              <a:defRPr sz="1600"/>
            </a:lvl2pPr>
            <a:lvl3pPr lvl="2" algn="l">
              <a:lnSpc>
                <a:spcPct val="100000"/>
              </a:lnSpc>
              <a:spcBef>
                <a:spcPts val="0"/>
              </a:spcBef>
              <a:spcAft>
                <a:spcPts val="0"/>
              </a:spcAft>
              <a:buSzPts val="1600"/>
              <a:buAutoNum type="romanLcPeriod"/>
              <a:defRPr sz="1600"/>
            </a:lvl3pPr>
            <a:lvl4pPr lvl="3" algn="l">
              <a:lnSpc>
                <a:spcPct val="100000"/>
              </a:lnSpc>
              <a:spcBef>
                <a:spcPts val="0"/>
              </a:spcBef>
              <a:spcAft>
                <a:spcPts val="0"/>
              </a:spcAft>
              <a:buSzPts val="1600"/>
              <a:buAutoNum type="arabicPeriod"/>
              <a:defRPr sz="1600"/>
            </a:lvl4pPr>
            <a:lvl5pPr lvl="4" algn="l">
              <a:lnSpc>
                <a:spcPct val="100000"/>
              </a:lnSpc>
              <a:spcBef>
                <a:spcPts val="0"/>
              </a:spcBef>
              <a:spcAft>
                <a:spcPts val="0"/>
              </a:spcAft>
              <a:buSzPts val="1600"/>
              <a:buAutoNum type="alphaLcPeriod"/>
              <a:defRPr sz="1600"/>
            </a:lvl5pPr>
            <a:lvl6pPr lvl="5" algn="l">
              <a:lnSpc>
                <a:spcPct val="100000"/>
              </a:lnSpc>
              <a:spcBef>
                <a:spcPts val="0"/>
              </a:spcBef>
              <a:spcAft>
                <a:spcPts val="0"/>
              </a:spcAft>
              <a:buSzPts val="1600"/>
              <a:buAutoNum type="romanLcPeriod"/>
              <a:defRPr sz="1600"/>
            </a:lvl6pPr>
            <a:lvl7pPr lvl="6" algn="l">
              <a:lnSpc>
                <a:spcPct val="100000"/>
              </a:lnSpc>
              <a:spcBef>
                <a:spcPts val="0"/>
              </a:spcBef>
              <a:spcAft>
                <a:spcPts val="0"/>
              </a:spcAft>
              <a:buSzPts val="1600"/>
              <a:buAutoNum type="arabicPeriod"/>
              <a:defRPr sz="1600"/>
            </a:lvl7pPr>
            <a:lvl8pPr lvl="7" algn="l">
              <a:lnSpc>
                <a:spcPct val="100000"/>
              </a:lnSpc>
              <a:spcBef>
                <a:spcPts val="0"/>
              </a:spcBef>
              <a:spcAft>
                <a:spcPts val="0"/>
              </a:spcAft>
              <a:buSzPts val="1600"/>
              <a:buAutoNum type="alphaLcPeriod"/>
              <a:defRPr sz="1600"/>
            </a:lvl8pPr>
            <a:lvl9pPr lvl="8" algn="l">
              <a:lnSpc>
                <a:spcPct val="100000"/>
              </a:lnSpc>
              <a:spcBef>
                <a:spcPts val="0"/>
              </a:spcBef>
              <a:spcAft>
                <a:spcPts val="0"/>
              </a:spcAft>
              <a:buSzPts val="1600"/>
              <a:buAutoNum type="romanLcPeriod"/>
              <a:defRPr sz="1600"/>
            </a:lvl9pPr>
          </a:lstStyle>
          <a:p/>
        </p:txBody>
      </p:sp>
      <p:sp>
        <p:nvSpPr>
          <p:cNvPr id="112" name="Google Shape;112;p30"/>
          <p:cNvSpPr txBox="1"/>
          <p:nvPr>
            <p:ph type="title"/>
          </p:nvPr>
        </p:nvSpPr>
        <p:spPr>
          <a:xfrm>
            <a:off x="1058000" y="446900"/>
            <a:ext cx="2885400" cy="122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113" name="Google Shape;113;p30"/>
          <p:cNvGrpSpPr/>
          <p:nvPr/>
        </p:nvGrpSpPr>
        <p:grpSpPr>
          <a:xfrm rot="10800000">
            <a:off x="8647902" y="164928"/>
            <a:ext cx="285873" cy="1120458"/>
            <a:chOff x="730730" y="-458925"/>
            <a:chExt cx="285873" cy="1120458"/>
          </a:xfrm>
        </p:grpSpPr>
        <p:sp>
          <p:nvSpPr>
            <p:cNvPr id="114" name="Google Shape;114;p30"/>
            <p:cNvSpPr/>
            <p:nvPr/>
          </p:nvSpPr>
          <p:spPr>
            <a:xfrm>
              <a:off x="730730" y="536988"/>
              <a:ext cx="124542" cy="124545"/>
            </a:xfrm>
            <a:custGeom>
              <a:rect b="b" l="l" r="r" t="t"/>
              <a:pathLst>
                <a:path extrusionOk="0" h="1317" w="1317">
                  <a:moveTo>
                    <a:pt x="1222" y="1"/>
                  </a:moveTo>
                  <a:lnTo>
                    <a:pt x="0" y="1211"/>
                  </a:lnTo>
                  <a:lnTo>
                    <a:pt x="106" y="1317"/>
                  </a:lnTo>
                  <a:lnTo>
                    <a:pt x="1316" y="95"/>
                  </a:lnTo>
                  <a:lnTo>
                    <a:pt x="12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0"/>
            <p:cNvSpPr/>
            <p:nvPr/>
          </p:nvSpPr>
          <p:spPr>
            <a:xfrm>
              <a:off x="891021" y="375652"/>
              <a:ext cx="125582" cy="125586"/>
            </a:xfrm>
            <a:custGeom>
              <a:rect b="b" l="l" r="r" t="t"/>
              <a:pathLst>
                <a:path extrusionOk="0" h="1328" w="1328">
                  <a:moveTo>
                    <a:pt x="1222" y="1"/>
                  </a:moveTo>
                  <a:lnTo>
                    <a:pt x="1" y="1222"/>
                  </a:lnTo>
                  <a:lnTo>
                    <a:pt x="106" y="1328"/>
                  </a:lnTo>
                  <a:lnTo>
                    <a:pt x="1327" y="106"/>
                  </a:lnTo>
                  <a:lnTo>
                    <a:pt x="12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0"/>
            <p:cNvSpPr/>
            <p:nvPr/>
          </p:nvSpPr>
          <p:spPr>
            <a:xfrm>
              <a:off x="730730" y="375652"/>
              <a:ext cx="124542" cy="125586"/>
            </a:xfrm>
            <a:custGeom>
              <a:rect b="b" l="l" r="r" t="t"/>
              <a:pathLst>
                <a:path extrusionOk="0" h="1328" w="1317">
                  <a:moveTo>
                    <a:pt x="106" y="1"/>
                  </a:moveTo>
                  <a:lnTo>
                    <a:pt x="0" y="106"/>
                  </a:lnTo>
                  <a:lnTo>
                    <a:pt x="1222" y="1328"/>
                  </a:lnTo>
                  <a:lnTo>
                    <a:pt x="1316" y="1222"/>
                  </a:lnTo>
                  <a:lnTo>
                    <a:pt x="1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0"/>
            <p:cNvSpPr/>
            <p:nvPr/>
          </p:nvSpPr>
          <p:spPr>
            <a:xfrm>
              <a:off x="891021" y="536988"/>
              <a:ext cx="125582" cy="124545"/>
            </a:xfrm>
            <a:custGeom>
              <a:rect b="b" l="l" r="r" t="t"/>
              <a:pathLst>
                <a:path extrusionOk="0" h="1317" w="1328">
                  <a:moveTo>
                    <a:pt x="106" y="1"/>
                  </a:moveTo>
                  <a:lnTo>
                    <a:pt x="1" y="95"/>
                  </a:lnTo>
                  <a:lnTo>
                    <a:pt x="1222" y="1317"/>
                  </a:lnTo>
                  <a:lnTo>
                    <a:pt x="1327" y="1211"/>
                  </a:lnTo>
                  <a:lnTo>
                    <a:pt x="1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0"/>
            <p:cNvSpPr/>
            <p:nvPr/>
          </p:nvSpPr>
          <p:spPr>
            <a:xfrm>
              <a:off x="730730" y="118707"/>
              <a:ext cx="124542" cy="124545"/>
            </a:xfrm>
            <a:custGeom>
              <a:rect b="b" l="l" r="r" t="t"/>
              <a:pathLst>
                <a:path extrusionOk="0" h="1317" w="1317">
                  <a:moveTo>
                    <a:pt x="1222" y="1"/>
                  </a:moveTo>
                  <a:lnTo>
                    <a:pt x="0" y="1222"/>
                  </a:lnTo>
                  <a:lnTo>
                    <a:pt x="106" y="1317"/>
                  </a:lnTo>
                  <a:lnTo>
                    <a:pt x="1316" y="106"/>
                  </a:lnTo>
                  <a:lnTo>
                    <a:pt x="12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0"/>
            <p:cNvSpPr/>
            <p:nvPr/>
          </p:nvSpPr>
          <p:spPr>
            <a:xfrm>
              <a:off x="891021" y="-41684"/>
              <a:ext cx="125582" cy="124640"/>
            </a:xfrm>
            <a:custGeom>
              <a:rect b="b" l="l" r="r" t="t"/>
              <a:pathLst>
                <a:path extrusionOk="0" h="1318" w="1328">
                  <a:moveTo>
                    <a:pt x="1222" y="1"/>
                  </a:moveTo>
                  <a:lnTo>
                    <a:pt x="1" y="1222"/>
                  </a:lnTo>
                  <a:lnTo>
                    <a:pt x="106" y="1318"/>
                  </a:lnTo>
                  <a:lnTo>
                    <a:pt x="1327" y="106"/>
                  </a:lnTo>
                  <a:lnTo>
                    <a:pt x="12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0"/>
            <p:cNvSpPr/>
            <p:nvPr/>
          </p:nvSpPr>
          <p:spPr>
            <a:xfrm>
              <a:off x="730730" y="-41684"/>
              <a:ext cx="124542" cy="124640"/>
            </a:xfrm>
            <a:custGeom>
              <a:rect b="b" l="l" r="r" t="t"/>
              <a:pathLst>
                <a:path extrusionOk="0" h="1318" w="1317">
                  <a:moveTo>
                    <a:pt x="106" y="1"/>
                  </a:moveTo>
                  <a:lnTo>
                    <a:pt x="0" y="106"/>
                  </a:lnTo>
                  <a:lnTo>
                    <a:pt x="1222" y="1318"/>
                  </a:lnTo>
                  <a:lnTo>
                    <a:pt x="1316" y="1222"/>
                  </a:lnTo>
                  <a:lnTo>
                    <a:pt x="1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0"/>
            <p:cNvSpPr/>
            <p:nvPr/>
          </p:nvSpPr>
          <p:spPr>
            <a:xfrm>
              <a:off x="891021" y="118707"/>
              <a:ext cx="125582" cy="124545"/>
            </a:xfrm>
            <a:custGeom>
              <a:rect b="b" l="l" r="r" t="t"/>
              <a:pathLst>
                <a:path extrusionOk="0" h="1317" w="1328">
                  <a:moveTo>
                    <a:pt x="106" y="1"/>
                  </a:moveTo>
                  <a:lnTo>
                    <a:pt x="1" y="106"/>
                  </a:lnTo>
                  <a:lnTo>
                    <a:pt x="1222" y="1317"/>
                  </a:lnTo>
                  <a:lnTo>
                    <a:pt x="1327" y="1222"/>
                  </a:lnTo>
                  <a:lnTo>
                    <a:pt x="1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0"/>
            <p:cNvSpPr/>
            <p:nvPr/>
          </p:nvSpPr>
          <p:spPr>
            <a:xfrm>
              <a:off x="730730" y="-298629"/>
              <a:ext cx="124542" cy="124640"/>
            </a:xfrm>
            <a:custGeom>
              <a:rect b="b" l="l" r="r" t="t"/>
              <a:pathLst>
                <a:path extrusionOk="0" h="1318" w="1317">
                  <a:moveTo>
                    <a:pt x="1222" y="1"/>
                  </a:moveTo>
                  <a:lnTo>
                    <a:pt x="0" y="1212"/>
                  </a:lnTo>
                  <a:lnTo>
                    <a:pt x="106" y="1318"/>
                  </a:lnTo>
                  <a:lnTo>
                    <a:pt x="1316" y="96"/>
                  </a:lnTo>
                  <a:lnTo>
                    <a:pt x="12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0"/>
            <p:cNvSpPr/>
            <p:nvPr/>
          </p:nvSpPr>
          <p:spPr>
            <a:xfrm>
              <a:off x="891021" y="-458925"/>
              <a:ext cx="125582" cy="124545"/>
            </a:xfrm>
            <a:custGeom>
              <a:rect b="b" l="l" r="r" t="t"/>
              <a:pathLst>
                <a:path extrusionOk="0" h="1317" w="1328">
                  <a:moveTo>
                    <a:pt x="1222" y="1"/>
                  </a:moveTo>
                  <a:lnTo>
                    <a:pt x="1" y="1212"/>
                  </a:lnTo>
                  <a:lnTo>
                    <a:pt x="106" y="1317"/>
                  </a:lnTo>
                  <a:lnTo>
                    <a:pt x="1327" y="95"/>
                  </a:lnTo>
                  <a:lnTo>
                    <a:pt x="1222"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0"/>
            <p:cNvSpPr/>
            <p:nvPr/>
          </p:nvSpPr>
          <p:spPr>
            <a:xfrm>
              <a:off x="730730" y="-458925"/>
              <a:ext cx="124542" cy="124545"/>
            </a:xfrm>
            <a:custGeom>
              <a:rect b="b" l="l" r="r" t="t"/>
              <a:pathLst>
                <a:path extrusionOk="0" h="1317" w="1317">
                  <a:moveTo>
                    <a:pt x="106" y="1"/>
                  </a:moveTo>
                  <a:lnTo>
                    <a:pt x="0" y="95"/>
                  </a:lnTo>
                  <a:lnTo>
                    <a:pt x="1222" y="1317"/>
                  </a:lnTo>
                  <a:lnTo>
                    <a:pt x="1316" y="1212"/>
                  </a:lnTo>
                  <a:lnTo>
                    <a:pt x="1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0"/>
            <p:cNvSpPr/>
            <p:nvPr/>
          </p:nvSpPr>
          <p:spPr>
            <a:xfrm>
              <a:off x="891021" y="-298629"/>
              <a:ext cx="125582" cy="124640"/>
            </a:xfrm>
            <a:custGeom>
              <a:rect b="b" l="l" r="r" t="t"/>
              <a:pathLst>
                <a:path extrusionOk="0" h="1318" w="1328">
                  <a:moveTo>
                    <a:pt x="106" y="1"/>
                  </a:moveTo>
                  <a:lnTo>
                    <a:pt x="1" y="96"/>
                  </a:lnTo>
                  <a:lnTo>
                    <a:pt x="1222" y="1318"/>
                  </a:lnTo>
                  <a:lnTo>
                    <a:pt x="1327" y="1212"/>
                  </a:lnTo>
                  <a:lnTo>
                    <a:pt x="106"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6" name="Google Shape;126;p30"/>
          <p:cNvGrpSpPr/>
          <p:nvPr/>
        </p:nvGrpSpPr>
        <p:grpSpPr>
          <a:xfrm rot="10800000">
            <a:off x="86514" y="4685667"/>
            <a:ext cx="1089469" cy="417210"/>
            <a:chOff x="8008773" y="4649659"/>
            <a:chExt cx="1089469" cy="417210"/>
          </a:xfrm>
        </p:grpSpPr>
        <p:sp>
          <p:nvSpPr>
            <p:cNvPr id="127" name="Google Shape;127;p30"/>
            <p:cNvSpPr/>
            <p:nvPr/>
          </p:nvSpPr>
          <p:spPr>
            <a:xfrm>
              <a:off x="8762100" y="4650085"/>
              <a:ext cx="336142" cy="416784"/>
            </a:xfrm>
            <a:custGeom>
              <a:rect b="b" l="l" r="r" t="t"/>
              <a:pathLst>
                <a:path extrusionOk="0" h="9794" w="7899">
                  <a:moveTo>
                    <a:pt x="3950" y="1180"/>
                  </a:moveTo>
                  <a:lnTo>
                    <a:pt x="3971" y="1348"/>
                  </a:lnTo>
                  <a:cubicBezTo>
                    <a:pt x="4086" y="2254"/>
                    <a:pt x="4476" y="3086"/>
                    <a:pt x="5108" y="3739"/>
                  </a:cubicBezTo>
                  <a:cubicBezTo>
                    <a:pt x="5656" y="4318"/>
                    <a:pt x="6340" y="4708"/>
                    <a:pt x="7098" y="4897"/>
                  </a:cubicBezTo>
                  <a:cubicBezTo>
                    <a:pt x="6340" y="5087"/>
                    <a:pt x="5656" y="5476"/>
                    <a:pt x="5108" y="6056"/>
                  </a:cubicBezTo>
                  <a:cubicBezTo>
                    <a:pt x="4476" y="6709"/>
                    <a:pt x="4086" y="7530"/>
                    <a:pt x="3971" y="8436"/>
                  </a:cubicBezTo>
                  <a:lnTo>
                    <a:pt x="3950" y="8614"/>
                  </a:lnTo>
                  <a:lnTo>
                    <a:pt x="3929" y="8436"/>
                  </a:lnTo>
                  <a:cubicBezTo>
                    <a:pt x="3823" y="7530"/>
                    <a:pt x="3433" y="6709"/>
                    <a:pt x="2801" y="6056"/>
                  </a:cubicBezTo>
                  <a:cubicBezTo>
                    <a:pt x="2244" y="5476"/>
                    <a:pt x="1559" y="5087"/>
                    <a:pt x="801" y="4897"/>
                  </a:cubicBezTo>
                  <a:cubicBezTo>
                    <a:pt x="1559" y="4708"/>
                    <a:pt x="2244" y="4318"/>
                    <a:pt x="2801" y="3739"/>
                  </a:cubicBezTo>
                  <a:cubicBezTo>
                    <a:pt x="3433" y="3086"/>
                    <a:pt x="3823" y="2254"/>
                    <a:pt x="3929" y="1348"/>
                  </a:cubicBezTo>
                  <a:lnTo>
                    <a:pt x="3950" y="1180"/>
                  </a:lnTo>
                  <a:close/>
                  <a:moveTo>
                    <a:pt x="3950" y="0"/>
                  </a:moveTo>
                  <a:lnTo>
                    <a:pt x="3791" y="1338"/>
                  </a:lnTo>
                  <a:cubicBezTo>
                    <a:pt x="3686" y="2212"/>
                    <a:pt x="3307" y="3012"/>
                    <a:pt x="2696" y="3644"/>
                  </a:cubicBezTo>
                  <a:cubicBezTo>
                    <a:pt x="2085" y="4276"/>
                    <a:pt x="1306" y="4687"/>
                    <a:pt x="433" y="4823"/>
                  </a:cubicBezTo>
                  <a:lnTo>
                    <a:pt x="0" y="4897"/>
                  </a:lnTo>
                  <a:lnTo>
                    <a:pt x="433" y="4971"/>
                  </a:lnTo>
                  <a:cubicBezTo>
                    <a:pt x="1306" y="5108"/>
                    <a:pt x="2085" y="5518"/>
                    <a:pt x="2696" y="6150"/>
                  </a:cubicBezTo>
                  <a:cubicBezTo>
                    <a:pt x="3307" y="6782"/>
                    <a:pt x="3686" y="7582"/>
                    <a:pt x="3791" y="8457"/>
                  </a:cubicBezTo>
                  <a:lnTo>
                    <a:pt x="3950" y="9794"/>
                  </a:lnTo>
                  <a:lnTo>
                    <a:pt x="4107" y="8457"/>
                  </a:lnTo>
                  <a:cubicBezTo>
                    <a:pt x="4213" y="7582"/>
                    <a:pt x="4592" y="6782"/>
                    <a:pt x="5202" y="6150"/>
                  </a:cubicBezTo>
                  <a:cubicBezTo>
                    <a:pt x="5813" y="5518"/>
                    <a:pt x="6603" y="5108"/>
                    <a:pt x="7467" y="4971"/>
                  </a:cubicBezTo>
                  <a:lnTo>
                    <a:pt x="7898" y="4897"/>
                  </a:lnTo>
                  <a:lnTo>
                    <a:pt x="7467" y="4823"/>
                  </a:lnTo>
                  <a:cubicBezTo>
                    <a:pt x="6603" y="4687"/>
                    <a:pt x="5813" y="4276"/>
                    <a:pt x="5202" y="3644"/>
                  </a:cubicBezTo>
                  <a:cubicBezTo>
                    <a:pt x="4592" y="3012"/>
                    <a:pt x="4213" y="2212"/>
                    <a:pt x="4107" y="1338"/>
                  </a:cubicBezTo>
                  <a:lnTo>
                    <a:pt x="39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30"/>
            <p:cNvSpPr/>
            <p:nvPr/>
          </p:nvSpPr>
          <p:spPr>
            <a:xfrm>
              <a:off x="8375776" y="4649659"/>
              <a:ext cx="336610" cy="417209"/>
            </a:xfrm>
            <a:custGeom>
              <a:rect b="b" l="l" r="r" t="t"/>
              <a:pathLst>
                <a:path extrusionOk="0" h="9804" w="7910">
                  <a:moveTo>
                    <a:pt x="3950" y="1190"/>
                  </a:moveTo>
                  <a:lnTo>
                    <a:pt x="3971" y="1358"/>
                  </a:lnTo>
                  <a:cubicBezTo>
                    <a:pt x="4087" y="2264"/>
                    <a:pt x="4477" y="3096"/>
                    <a:pt x="5109" y="3749"/>
                  </a:cubicBezTo>
                  <a:cubicBezTo>
                    <a:pt x="5656" y="4328"/>
                    <a:pt x="6340" y="4718"/>
                    <a:pt x="7110" y="4907"/>
                  </a:cubicBezTo>
                  <a:cubicBezTo>
                    <a:pt x="6340" y="5097"/>
                    <a:pt x="5656" y="5486"/>
                    <a:pt x="5109" y="6066"/>
                  </a:cubicBezTo>
                  <a:cubicBezTo>
                    <a:pt x="4477" y="6719"/>
                    <a:pt x="4087" y="7540"/>
                    <a:pt x="3971" y="8446"/>
                  </a:cubicBezTo>
                  <a:lnTo>
                    <a:pt x="3950" y="8624"/>
                  </a:lnTo>
                  <a:lnTo>
                    <a:pt x="3929" y="8446"/>
                  </a:lnTo>
                  <a:cubicBezTo>
                    <a:pt x="3824" y="7540"/>
                    <a:pt x="3434" y="6719"/>
                    <a:pt x="2802" y="6066"/>
                  </a:cubicBezTo>
                  <a:cubicBezTo>
                    <a:pt x="2254" y="5486"/>
                    <a:pt x="1559" y="5097"/>
                    <a:pt x="801" y="4907"/>
                  </a:cubicBezTo>
                  <a:cubicBezTo>
                    <a:pt x="1559" y="4718"/>
                    <a:pt x="2254" y="4328"/>
                    <a:pt x="2802" y="3749"/>
                  </a:cubicBezTo>
                  <a:cubicBezTo>
                    <a:pt x="3434" y="3096"/>
                    <a:pt x="3824" y="2264"/>
                    <a:pt x="3929" y="1358"/>
                  </a:cubicBezTo>
                  <a:lnTo>
                    <a:pt x="3950" y="1190"/>
                  </a:lnTo>
                  <a:close/>
                  <a:moveTo>
                    <a:pt x="3950" y="0"/>
                  </a:moveTo>
                  <a:lnTo>
                    <a:pt x="3792" y="1348"/>
                  </a:lnTo>
                  <a:cubicBezTo>
                    <a:pt x="3687" y="2222"/>
                    <a:pt x="3308" y="3022"/>
                    <a:pt x="2697" y="3654"/>
                  </a:cubicBezTo>
                  <a:cubicBezTo>
                    <a:pt x="2086" y="4286"/>
                    <a:pt x="1307" y="4697"/>
                    <a:pt x="433" y="4833"/>
                  </a:cubicBezTo>
                  <a:lnTo>
                    <a:pt x="1" y="4907"/>
                  </a:lnTo>
                  <a:lnTo>
                    <a:pt x="433" y="4981"/>
                  </a:lnTo>
                  <a:cubicBezTo>
                    <a:pt x="1307" y="5118"/>
                    <a:pt x="2086" y="5528"/>
                    <a:pt x="2697" y="6160"/>
                  </a:cubicBezTo>
                  <a:cubicBezTo>
                    <a:pt x="3308" y="6792"/>
                    <a:pt x="3687" y="7592"/>
                    <a:pt x="3792" y="8467"/>
                  </a:cubicBezTo>
                  <a:lnTo>
                    <a:pt x="3950" y="9804"/>
                  </a:lnTo>
                  <a:lnTo>
                    <a:pt x="4119" y="8467"/>
                  </a:lnTo>
                  <a:cubicBezTo>
                    <a:pt x="4224" y="7592"/>
                    <a:pt x="4603" y="6792"/>
                    <a:pt x="5214" y="6160"/>
                  </a:cubicBezTo>
                  <a:cubicBezTo>
                    <a:pt x="5814" y="5528"/>
                    <a:pt x="6604" y="5118"/>
                    <a:pt x="7468" y="4981"/>
                  </a:cubicBezTo>
                  <a:lnTo>
                    <a:pt x="7910" y="4907"/>
                  </a:lnTo>
                  <a:lnTo>
                    <a:pt x="7468" y="4833"/>
                  </a:lnTo>
                  <a:cubicBezTo>
                    <a:pt x="6604" y="4697"/>
                    <a:pt x="5814" y="4286"/>
                    <a:pt x="5214" y="3654"/>
                  </a:cubicBezTo>
                  <a:cubicBezTo>
                    <a:pt x="4603" y="3022"/>
                    <a:pt x="4224" y="2222"/>
                    <a:pt x="4119" y="1348"/>
                  </a:cubicBezTo>
                  <a:lnTo>
                    <a:pt x="3950"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30"/>
            <p:cNvSpPr/>
            <p:nvPr/>
          </p:nvSpPr>
          <p:spPr>
            <a:xfrm>
              <a:off x="8008773" y="4675150"/>
              <a:ext cx="298055" cy="366611"/>
            </a:xfrm>
            <a:custGeom>
              <a:rect b="b" l="l" r="r" t="t"/>
              <a:pathLst>
                <a:path extrusionOk="0" h="8615" w="7004">
                  <a:moveTo>
                    <a:pt x="3507" y="1"/>
                  </a:moveTo>
                  <a:lnTo>
                    <a:pt x="3413" y="759"/>
                  </a:lnTo>
                  <a:cubicBezTo>
                    <a:pt x="3191" y="2570"/>
                    <a:pt x="1801" y="4013"/>
                    <a:pt x="1" y="4308"/>
                  </a:cubicBezTo>
                  <a:cubicBezTo>
                    <a:pt x="1801" y="4592"/>
                    <a:pt x="3191" y="6046"/>
                    <a:pt x="3413" y="7857"/>
                  </a:cubicBezTo>
                  <a:lnTo>
                    <a:pt x="3507" y="8615"/>
                  </a:lnTo>
                  <a:lnTo>
                    <a:pt x="3591" y="7857"/>
                  </a:lnTo>
                  <a:cubicBezTo>
                    <a:pt x="3813" y="6046"/>
                    <a:pt x="5203" y="4592"/>
                    <a:pt x="7003" y="4308"/>
                  </a:cubicBezTo>
                  <a:cubicBezTo>
                    <a:pt x="5203" y="4013"/>
                    <a:pt x="3813" y="2570"/>
                    <a:pt x="3591" y="759"/>
                  </a:cubicBezTo>
                  <a:lnTo>
                    <a:pt x="350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30"/>
          <p:cNvGrpSpPr/>
          <p:nvPr/>
        </p:nvGrpSpPr>
        <p:grpSpPr>
          <a:xfrm rot="10800000">
            <a:off x="8505106" y="2538080"/>
            <a:ext cx="2439512" cy="1532680"/>
            <a:chOff x="-1818487" y="3990426"/>
            <a:chExt cx="2439512" cy="1532680"/>
          </a:xfrm>
        </p:grpSpPr>
        <p:sp>
          <p:nvSpPr>
            <p:cNvPr id="131" name="Google Shape;131;p30"/>
            <p:cNvSpPr/>
            <p:nvPr/>
          </p:nvSpPr>
          <p:spPr>
            <a:xfrm>
              <a:off x="359903" y="4026510"/>
              <a:ext cx="197030" cy="241801"/>
            </a:xfrm>
            <a:custGeom>
              <a:rect b="b" l="l" r="r" t="t"/>
              <a:pathLst>
                <a:path extrusionOk="0" h="3813" w="3107">
                  <a:moveTo>
                    <a:pt x="1548" y="0"/>
                  </a:moveTo>
                  <a:lnTo>
                    <a:pt x="1506" y="337"/>
                  </a:lnTo>
                  <a:cubicBezTo>
                    <a:pt x="1412" y="1137"/>
                    <a:pt x="801" y="1779"/>
                    <a:pt x="1" y="1906"/>
                  </a:cubicBezTo>
                  <a:cubicBezTo>
                    <a:pt x="801" y="2032"/>
                    <a:pt x="1412" y="2675"/>
                    <a:pt x="1506" y="3475"/>
                  </a:cubicBezTo>
                  <a:lnTo>
                    <a:pt x="1548" y="3812"/>
                  </a:lnTo>
                  <a:lnTo>
                    <a:pt x="1590" y="3475"/>
                  </a:lnTo>
                  <a:cubicBezTo>
                    <a:pt x="1686" y="2675"/>
                    <a:pt x="2306" y="2032"/>
                    <a:pt x="3107" y="1906"/>
                  </a:cubicBezTo>
                  <a:cubicBezTo>
                    <a:pt x="2306" y="1779"/>
                    <a:pt x="1686" y="1137"/>
                    <a:pt x="1590" y="337"/>
                  </a:cubicBezTo>
                  <a:lnTo>
                    <a:pt x="1548"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0"/>
            <p:cNvSpPr/>
            <p:nvPr/>
          </p:nvSpPr>
          <p:spPr>
            <a:xfrm>
              <a:off x="-21415" y="3990426"/>
              <a:ext cx="426783" cy="125625"/>
            </a:xfrm>
            <a:custGeom>
              <a:rect b="b" l="l" r="r" t="t"/>
              <a:pathLst>
                <a:path extrusionOk="0" h="1981" w="6730">
                  <a:moveTo>
                    <a:pt x="11" y="0"/>
                  </a:moveTo>
                  <a:lnTo>
                    <a:pt x="0" y="137"/>
                  </a:lnTo>
                  <a:cubicBezTo>
                    <a:pt x="2665" y="295"/>
                    <a:pt x="4961" y="937"/>
                    <a:pt x="6645" y="1980"/>
                  </a:cubicBezTo>
                  <a:lnTo>
                    <a:pt x="6730" y="1864"/>
                  </a:lnTo>
                  <a:cubicBezTo>
                    <a:pt x="5013" y="801"/>
                    <a:pt x="2696" y="158"/>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0"/>
            <p:cNvSpPr/>
            <p:nvPr/>
          </p:nvSpPr>
          <p:spPr>
            <a:xfrm>
              <a:off x="-1818487" y="4193420"/>
              <a:ext cx="2439512" cy="1329686"/>
            </a:xfrm>
            <a:custGeom>
              <a:rect b="b" l="l" r="r" t="t"/>
              <a:pathLst>
                <a:path extrusionOk="0" h="20968" w="38469">
                  <a:moveTo>
                    <a:pt x="36711" y="1"/>
                  </a:moveTo>
                  <a:lnTo>
                    <a:pt x="36605" y="95"/>
                  </a:lnTo>
                  <a:cubicBezTo>
                    <a:pt x="37153" y="685"/>
                    <a:pt x="37553" y="1349"/>
                    <a:pt x="37827" y="2065"/>
                  </a:cubicBezTo>
                  <a:cubicBezTo>
                    <a:pt x="38321" y="3381"/>
                    <a:pt x="38321" y="4845"/>
                    <a:pt x="37837" y="6414"/>
                  </a:cubicBezTo>
                  <a:cubicBezTo>
                    <a:pt x="37374" y="7930"/>
                    <a:pt x="36458" y="9467"/>
                    <a:pt x="35141" y="11005"/>
                  </a:cubicBezTo>
                  <a:cubicBezTo>
                    <a:pt x="32414" y="14154"/>
                    <a:pt x="28233" y="16892"/>
                    <a:pt x="23389" y="18713"/>
                  </a:cubicBezTo>
                  <a:cubicBezTo>
                    <a:pt x="19661" y="20104"/>
                    <a:pt x="15884" y="20831"/>
                    <a:pt x="12462" y="20831"/>
                  </a:cubicBezTo>
                  <a:cubicBezTo>
                    <a:pt x="11427" y="20831"/>
                    <a:pt x="10425" y="20765"/>
                    <a:pt x="9467" y="20630"/>
                  </a:cubicBezTo>
                  <a:cubicBezTo>
                    <a:pt x="7466" y="20346"/>
                    <a:pt x="5760" y="19777"/>
                    <a:pt x="4412" y="18945"/>
                  </a:cubicBezTo>
                  <a:cubicBezTo>
                    <a:pt x="3022" y="18082"/>
                    <a:pt x="2065" y="16976"/>
                    <a:pt x="1569" y="15660"/>
                  </a:cubicBezTo>
                  <a:cubicBezTo>
                    <a:pt x="1" y="11468"/>
                    <a:pt x="3486" y="5898"/>
                    <a:pt x="10246" y="1791"/>
                  </a:cubicBezTo>
                  <a:lnTo>
                    <a:pt x="10173" y="1665"/>
                  </a:lnTo>
                  <a:cubicBezTo>
                    <a:pt x="6877" y="3666"/>
                    <a:pt x="4297" y="6045"/>
                    <a:pt x="2706" y="8541"/>
                  </a:cubicBezTo>
                  <a:cubicBezTo>
                    <a:pt x="1075" y="11110"/>
                    <a:pt x="642" y="13585"/>
                    <a:pt x="1433" y="15702"/>
                  </a:cubicBezTo>
                  <a:cubicBezTo>
                    <a:pt x="1938" y="17061"/>
                    <a:pt x="2917" y="18187"/>
                    <a:pt x="4339" y="19061"/>
                  </a:cubicBezTo>
                  <a:cubicBezTo>
                    <a:pt x="5708" y="19904"/>
                    <a:pt x="7424" y="20483"/>
                    <a:pt x="9446" y="20767"/>
                  </a:cubicBezTo>
                  <a:cubicBezTo>
                    <a:pt x="10415" y="20904"/>
                    <a:pt x="11437" y="20967"/>
                    <a:pt x="12479" y="20967"/>
                  </a:cubicBezTo>
                  <a:cubicBezTo>
                    <a:pt x="15912" y="20967"/>
                    <a:pt x="19703" y="20241"/>
                    <a:pt x="23442" y="18840"/>
                  </a:cubicBezTo>
                  <a:cubicBezTo>
                    <a:pt x="28307" y="17018"/>
                    <a:pt x="32498" y="14270"/>
                    <a:pt x="35246" y="11089"/>
                  </a:cubicBezTo>
                  <a:cubicBezTo>
                    <a:pt x="36584" y="9552"/>
                    <a:pt x="37500" y="7993"/>
                    <a:pt x="37974" y="6456"/>
                  </a:cubicBezTo>
                  <a:cubicBezTo>
                    <a:pt x="38469" y="4866"/>
                    <a:pt x="38469" y="3371"/>
                    <a:pt x="37953" y="2012"/>
                  </a:cubicBezTo>
                  <a:cubicBezTo>
                    <a:pt x="37679" y="1286"/>
                    <a:pt x="37268" y="601"/>
                    <a:pt x="3671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134" name="Shape 134"/>
        <p:cNvGrpSpPr/>
        <p:nvPr/>
      </p:nvGrpSpPr>
      <p:grpSpPr>
        <a:xfrm>
          <a:off x="0" y="0"/>
          <a:ext cx="0" cy="0"/>
          <a:chOff x="0" y="0"/>
          <a:chExt cx="0" cy="0"/>
        </a:xfrm>
      </p:grpSpPr>
      <p:pic>
        <p:nvPicPr>
          <p:cNvPr id="135" name="Google Shape;135;p31"/>
          <p:cNvPicPr preferRelativeResize="0"/>
          <p:nvPr/>
        </p:nvPicPr>
        <p:blipFill rotWithShape="1">
          <a:blip r:embed="rId2">
            <a:alphaModFix amt="21000"/>
          </a:blip>
          <a:srcRect b="0" l="0" r="0" t="0"/>
          <a:stretch/>
        </p:blipFill>
        <p:spPr>
          <a:xfrm>
            <a:off x="0" y="0"/>
            <a:ext cx="9144003" cy="5143501"/>
          </a:xfrm>
          <a:prstGeom prst="rect">
            <a:avLst/>
          </a:prstGeom>
          <a:noFill/>
          <a:ln>
            <a:noFill/>
          </a:ln>
        </p:spPr>
      </p:pic>
      <p:sp>
        <p:nvSpPr>
          <p:cNvPr id="136" name="Google Shape;136;p3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7" name="Google Shape;137;p31"/>
          <p:cNvSpPr txBox="1"/>
          <p:nvPr>
            <p:ph idx="1" type="body"/>
          </p:nvPr>
        </p:nvSpPr>
        <p:spPr>
          <a:xfrm>
            <a:off x="720000" y="1152475"/>
            <a:ext cx="7704000" cy="3114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Char char="●"/>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sp>
        <p:nvSpPr>
          <p:cNvPr id="138" name="Google Shape;138;p31"/>
          <p:cNvSpPr/>
          <p:nvPr/>
        </p:nvSpPr>
        <p:spPr>
          <a:xfrm>
            <a:off x="7939958" y="3905262"/>
            <a:ext cx="1149333" cy="1150665"/>
          </a:xfrm>
          <a:custGeom>
            <a:rect b="b" l="l" r="r" t="t"/>
            <a:pathLst>
              <a:path extrusionOk="0" h="18145" w="18124">
                <a:moveTo>
                  <a:pt x="9647" y="1"/>
                </a:moveTo>
                <a:lnTo>
                  <a:pt x="8952" y="6582"/>
                </a:lnTo>
                <a:lnTo>
                  <a:pt x="7541" y="116"/>
                </a:lnTo>
                <a:lnTo>
                  <a:pt x="8383" y="6677"/>
                </a:lnTo>
                <a:lnTo>
                  <a:pt x="5508" y="717"/>
                </a:lnTo>
                <a:lnTo>
                  <a:pt x="7846" y="6909"/>
                </a:lnTo>
                <a:lnTo>
                  <a:pt x="3686" y="1770"/>
                </a:lnTo>
                <a:lnTo>
                  <a:pt x="7382" y="7246"/>
                </a:lnTo>
                <a:lnTo>
                  <a:pt x="2149" y="3212"/>
                </a:lnTo>
                <a:lnTo>
                  <a:pt x="7014" y="7698"/>
                </a:lnTo>
                <a:lnTo>
                  <a:pt x="7014" y="7698"/>
                </a:lnTo>
                <a:lnTo>
                  <a:pt x="979" y="4971"/>
                </a:lnTo>
                <a:lnTo>
                  <a:pt x="6750" y="8215"/>
                </a:lnTo>
                <a:lnTo>
                  <a:pt x="253" y="6951"/>
                </a:lnTo>
                <a:lnTo>
                  <a:pt x="253" y="6951"/>
                </a:lnTo>
                <a:lnTo>
                  <a:pt x="6614" y="8772"/>
                </a:lnTo>
                <a:lnTo>
                  <a:pt x="1" y="9046"/>
                </a:lnTo>
                <a:lnTo>
                  <a:pt x="6614" y="9352"/>
                </a:lnTo>
                <a:lnTo>
                  <a:pt x="242" y="11142"/>
                </a:lnTo>
                <a:lnTo>
                  <a:pt x="242" y="11142"/>
                </a:lnTo>
                <a:lnTo>
                  <a:pt x="6740" y="9921"/>
                </a:lnTo>
                <a:lnTo>
                  <a:pt x="6740" y="9921"/>
                </a:lnTo>
                <a:lnTo>
                  <a:pt x="958" y="13132"/>
                </a:lnTo>
                <a:lnTo>
                  <a:pt x="7003" y="10436"/>
                </a:lnTo>
                <a:lnTo>
                  <a:pt x="7003" y="10436"/>
                </a:lnTo>
                <a:lnTo>
                  <a:pt x="2117" y="14891"/>
                </a:lnTo>
                <a:lnTo>
                  <a:pt x="7372" y="10879"/>
                </a:lnTo>
                <a:lnTo>
                  <a:pt x="7372" y="10879"/>
                </a:lnTo>
                <a:lnTo>
                  <a:pt x="3644" y="16344"/>
                </a:lnTo>
                <a:lnTo>
                  <a:pt x="7835" y="11227"/>
                </a:lnTo>
                <a:lnTo>
                  <a:pt x="7835" y="11227"/>
                </a:lnTo>
                <a:lnTo>
                  <a:pt x="5477" y="17408"/>
                </a:lnTo>
                <a:lnTo>
                  <a:pt x="8372" y="11458"/>
                </a:lnTo>
                <a:lnTo>
                  <a:pt x="8372" y="11458"/>
                </a:lnTo>
                <a:lnTo>
                  <a:pt x="7487" y="18018"/>
                </a:lnTo>
                <a:lnTo>
                  <a:pt x="8941" y="11563"/>
                </a:lnTo>
                <a:lnTo>
                  <a:pt x="9594" y="18145"/>
                </a:lnTo>
                <a:lnTo>
                  <a:pt x="9520" y="11531"/>
                </a:lnTo>
                <a:lnTo>
                  <a:pt x="11679" y="17787"/>
                </a:lnTo>
                <a:lnTo>
                  <a:pt x="10078" y="11363"/>
                </a:lnTo>
                <a:lnTo>
                  <a:pt x="13616" y="16955"/>
                </a:lnTo>
                <a:lnTo>
                  <a:pt x="10583" y="11079"/>
                </a:lnTo>
                <a:lnTo>
                  <a:pt x="15312" y="15692"/>
                </a:lnTo>
                <a:lnTo>
                  <a:pt x="11005" y="10679"/>
                </a:lnTo>
                <a:lnTo>
                  <a:pt x="11005" y="10679"/>
                </a:lnTo>
                <a:lnTo>
                  <a:pt x="16670" y="14080"/>
                </a:lnTo>
                <a:lnTo>
                  <a:pt x="11321" y="10194"/>
                </a:lnTo>
                <a:lnTo>
                  <a:pt x="11321" y="10194"/>
                </a:lnTo>
                <a:lnTo>
                  <a:pt x="17629" y="12195"/>
                </a:lnTo>
                <a:lnTo>
                  <a:pt x="17629" y="12195"/>
                </a:lnTo>
                <a:lnTo>
                  <a:pt x="11521" y="9657"/>
                </a:lnTo>
                <a:lnTo>
                  <a:pt x="18113" y="10152"/>
                </a:lnTo>
                <a:lnTo>
                  <a:pt x="11594" y="9078"/>
                </a:lnTo>
                <a:lnTo>
                  <a:pt x="18123" y="8035"/>
                </a:lnTo>
                <a:lnTo>
                  <a:pt x="11521" y="8499"/>
                </a:lnTo>
                <a:lnTo>
                  <a:pt x="17639" y="5982"/>
                </a:lnTo>
                <a:lnTo>
                  <a:pt x="11332" y="7951"/>
                </a:lnTo>
                <a:lnTo>
                  <a:pt x="16691" y="4097"/>
                </a:lnTo>
                <a:lnTo>
                  <a:pt x="11005" y="7467"/>
                </a:lnTo>
                <a:lnTo>
                  <a:pt x="11005" y="7467"/>
                </a:lnTo>
                <a:lnTo>
                  <a:pt x="15343" y="2475"/>
                </a:lnTo>
                <a:lnTo>
                  <a:pt x="15343" y="2475"/>
                </a:lnTo>
                <a:lnTo>
                  <a:pt x="10583" y="7066"/>
                </a:lnTo>
                <a:lnTo>
                  <a:pt x="13658" y="1211"/>
                </a:lnTo>
                <a:lnTo>
                  <a:pt x="10089" y="6783"/>
                </a:lnTo>
                <a:lnTo>
                  <a:pt x="11721" y="369"/>
                </a:lnTo>
                <a:lnTo>
                  <a:pt x="9530" y="6614"/>
                </a:lnTo>
                <a:lnTo>
                  <a:pt x="9530" y="6614"/>
                </a:lnTo>
                <a:lnTo>
                  <a:pt x="9647"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9" name="Google Shape;139;p31"/>
          <p:cNvGrpSpPr/>
          <p:nvPr/>
        </p:nvGrpSpPr>
        <p:grpSpPr>
          <a:xfrm rot="3075848">
            <a:off x="7951004" y="-606135"/>
            <a:ext cx="2235014" cy="1658804"/>
            <a:chOff x="7359424" y="2430734"/>
            <a:chExt cx="2235125" cy="1658887"/>
          </a:xfrm>
        </p:grpSpPr>
        <p:sp>
          <p:nvSpPr>
            <p:cNvPr id="140" name="Google Shape;140;p31"/>
            <p:cNvSpPr/>
            <p:nvPr/>
          </p:nvSpPr>
          <p:spPr>
            <a:xfrm>
              <a:off x="7359424" y="2430734"/>
              <a:ext cx="2235125" cy="1531345"/>
            </a:xfrm>
            <a:custGeom>
              <a:rect b="b" l="l" r="r" t="t"/>
              <a:pathLst>
                <a:path extrusionOk="0" h="24148" w="35246">
                  <a:moveTo>
                    <a:pt x="27853" y="1"/>
                  </a:moveTo>
                  <a:cubicBezTo>
                    <a:pt x="27435" y="1"/>
                    <a:pt x="27004" y="18"/>
                    <a:pt x="26559" y="53"/>
                  </a:cubicBezTo>
                  <a:cubicBezTo>
                    <a:pt x="22672" y="337"/>
                    <a:pt x="18176" y="1853"/>
                    <a:pt x="13890" y="4328"/>
                  </a:cubicBezTo>
                  <a:cubicBezTo>
                    <a:pt x="9604" y="6803"/>
                    <a:pt x="6045" y="9941"/>
                    <a:pt x="3854" y="13153"/>
                  </a:cubicBezTo>
                  <a:cubicBezTo>
                    <a:pt x="2790" y="14722"/>
                    <a:pt x="2106" y="16228"/>
                    <a:pt x="1833" y="17618"/>
                  </a:cubicBezTo>
                  <a:cubicBezTo>
                    <a:pt x="1548" y="19071"/>
                    <a:pt x="1706" y="20345"/>
                    <a:pt x="2327" y="21409"/>
                  </a:cubicBezTo>
                  <a:cubicBezTo>
                    <a:pt x="3096" y="22746"/>
                    <a:pt x="4570" y="23663"/>
                    <a:pt x="6581" y="24042"/>
                  </a:cubicBezTo>
                  <a:lnTo>
                    <a:pt x="6602" y="23905"/>
                  </a:lnTo>
                  <a:cubicBezTo>
                    <a:pt x="4634" y="23525"/>
                    <a:pt x="3202" y="22641"/>
                    <a:pt x="2443" y="21335"/>
                  </a:cubicBezTo>
                  <a:cubicBezTo>
                    <a:pt x="0" y="17102"/>
                    <a:pt x="5170" y="9531"/>
                    <a:pt x="13964" y="4455"/>
                  </a:cubicBezTo>
                  <a:cubicBezTo>
                    <a:pt x="18228" y="1991"/>
                    <a:pt x="22704" y="474"/>
                    <a:pt x="26569" y="189"/>
                  </a:cubicBezTo>
                  <a:cubicBezTo>
                    <a:pt x="27001" y="158"/>
                    <a:pt x="27420" y="142"/>
                    <a:pt x="27826" y="142"/>
                  </a:cubicBezTo>
                  <a:cubicBezTo>
                    <a:pt x="29170" y="142"/>
                    <a:pt x="30365" y="316"/>
                    <a:pt x="31392" y="664"/>
                  </a:cubicBezTo>
                  <a:cubicBezTo>
                    <a:pt x="32761" y="1127"/>
                    <a:pt x="33751" y="1885"/>
                    <a:pt x="34351" y="2917"/>
                  </a:cubicBezTo>
                  <a:cubicBezTo>
                    <a:pt x="34941" y="3949"/>
                    <a:pt x="35099" y="5192"/>
                    <a:pt x="34815" y="6603"/>
                  </a:cubicBezTo>
                  <a:cubicBezTo>
                    <a:pt x="34551" y="7982"/>
                    <a:pt x="33877" y="9467"/>
                    <a:pt x="32824" y="11026"/>
                  </a:cubicBezTo>
                  <a:cubicBezTo>
                    <a:pt x="30644" y="14227"/>
                    <a:pt x="27095" y="17344"/>
                    <a:pt x="22831" y="19809"/>
                  </a:cubicBezTo>
                  <a:cubicBezTo>
                    <a:pt x="18818" y="22114"/>
                    <a:pt x="14575" y="23610"/>
                    <a:pt x="10868" y="24010"/>
                  </a:cubicBezTo>
                  <a:lnTo>
                    <a:pt x="10889" y="24147"/>
                  </a:lnTo>
                  <a:cubicBezTo>
                    <a:pt x="14606" y="23747"/>
                    <a:pt x="18871" y="22252"/>
                    <a:pt x="22894" y="19924"/>
                  </a:cubicBezTo>
                  <a:cubicBezTo>
                    <a:pt x="27179" y="17450"/>
                    <a:pt x="30750" y="14322"/>
                    <a:pt x="32940" y="11099"/>
                  </a:cubicBezTo>
                  <a:cubicBezTo>
                    <a:pt x="34003" y="9531"/>
                    <a:pt x="34677" y="8035"/>
                    <a:pt x="34962" y="6634"/>
                  </a:cubicBezTo>
                  <a:cubicBezTo>
                    <a:pt x="35246" y="5181"/>
                    <a:pt x="35077" y="3907"/>
                    <a:pt x="34467" y="2843"/>
                  </a:cubicBezTo>
                  <a:cubicBezTo>
                    <a:pt x="33856" y="1790"/>
                    <a:pt x="32835" y="1011"/>
                    <a:pt x="31434" y="526"/>
                  </a:cubicBezTo>
                  <a:cubicBezTo>
                    <a:pt x="30404" y="181"/>
                    <a:pt x="29203" y="1"/>
                    <a:pt x="278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1"/>
            <p:cNvSpPr/>
            <p:nvPr/>
          </p:nvSpPr>
          <p:spPr>
            <a:xfrm>
              <a:off x="7800162" y="3825054"/>
              <a:ext cx="215738" cy="264567"/>
            </a:xfrm>
            <a:custGeom>
              <a:rect b="b" l="l" r="r" t="t"/>
              <a:pathLst>
                <a:path extrusionOk="0" h="4172" w="3402">
                  <a:moveTo>
                    <a:pt x="1695" y="1"/>
                  </a:moveTo>
                  <a:lnTo>
                    <a:pt x="1653" y="370"/>
                  </a:lnTo>
                  <a:cubicBezTo>
                    <a:pt x="1548" y="1244"/>
                    <a:pt x="874" y="1950"/>
                    <a:pt x="0" y="2086"/>
                  </a:cubicBezTo>
                  <a:cubicBezTo>
                    <a:pt x="874" y="2223"/>
                    <a:pt x="1548" y="2928"/>
                    <a:pt x="1653" y="3803"/>
                  </a:cubicBezTo>
                  <a:lnTo>
                    <a:pt x="1695" y="4171"/>
                  </a:lnTo>
                  <a:lnTo>
                    <a:pt x="1749" y="3803"/>
                  </a:lnTo>
                  <a:cubicBezTo>
                    <a:pt x="1854" y="2928"/>
                    <a:pt x="2528" y="2223"/>
                    <a:pt x="3401" y="2086"/>
                  </a:cubicBezTo>
                  <a:cubicBezTo>
                    <a:pt x="2528" y="1950"/>
                    <a:pt x="1854" y="1244"/>
                    <a:pt x="1749" y="370"/>
                  </a:cubicBezTo>
                  <a:lnTo>
                    <a:pt x="16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2" name="Google Shape;142;p31"/>
          <p:cNvGrpSpPr/>
          <p:nvPr/>
        </p:nvGrpSpPr>
        <p:grpSpPr>
          <a:xfrm>
            <a:off x="4980978" y="4075097"/>
            <a:ext cx="2896378" cy="2896314"/>
            <a:chOff x="-1416347" y="1300097"/>
            <a:chExt cx="2896378" cy="2896314"/>
          </a:xfrm>
        </p:grpSpPr>
        <p:sp>
          <p:nvSpPr>
            <p:cNvPr id="143" name="Google Shape;143;p31"/>
            <p:cNvSpPr/>
            <p:nvPr/>
          </p:nvSpPr>
          <p:spPr>
            <a:xfrm>
              <a:off x="18812" y="3756311"/>
              <a:ext cx="507637" cy="9449"/>
            </a:xfrm>
            <a:custGeom>
              <a:rect b="b" l="l" r="r" t="t"/>
              <a:pathLst>
                <a:path extrusionOk="0" h="149" w="8005">
                  <a:moveTo>
                    <a:pt x="1" y="1"/>
                  </a:moveTo>
                  <a:lnTo>
                    <a:pt x="1" y="148"/>
                  </a:lnTo>
                  <a:lnTo>
                    <a:pt x="8004" y="14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1"/>
            <p:cNvSpPr/>
            <p:nvPr/>
          </p:nvSpPr>
          <p:spPr>
            <a:xfrm>
              <a:off x="-996219" y="3756311"/>
              <a:ext cx="507574" cy="9449"/>
            </a:xfrm>
            <a:custGeom>
              <a:rect b="b" l="l" r="r" t="t"/>
              <a:pathLst>
                <a:path extrusionOk="0" h="149" w="8004">
                  <a:moveTo>
                    <a:pt x="0" y="1"/>
                  </a:moveTo>
                  <a:lnTo>
                    <a:pt x="0" y="148"/>
                  </a:lnTo>
                  <a:lnTo>
                    <a:pt x="8003" y="14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31"/>
            <p:cNvSpPr/>
            <p:nvPr/>
          </p:nvSpPr>
          <p:spPr>
            <a:xfrm>
              <a:off x="526390" y="3756311"/>
              <a:ext cx="507574" cy="9449"/>
            </a:xfrm>
            <a:custGeom>
              <a:rect b="b" l="l" r="r" t="t"/>
              <a:pathLst>
                <a:path extrusionOk="0" h="149" w="8004">
                  <a:moveTo>
                    <a:pt x="0" y="1"/>
                  </a:moveTo>
                  <a:lnTo>
                    <a:pt x="0" y="148"/>
                  </a:lnTo>
                  <a:lnTo>
                    <a:pt x="8003" y="14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31"/>
            <p:cNvSpPr/>
            <p:nvPr/>
          </p:nvSpPr>
          <p:spPr>
            <a:xfrm>
              <a:off x="-488704" y="3756311"/>
              <a:ext cx="507574" cy="9449"/>
            </a:xfrm>
            <a:custGeom>
              <a:rect b="b" l="l" r="r" t="t"/>
              <a:pathLst>
                <a:path extrusionOk="0" h="149" w="8004">
                  <a:moveTo>
                    <a:pt x="0" y="1"/>
                  </a:moveTo>
                  <a:lnTo>
                    <a:pt x="0" y="148"/>
                  </a:lnTo>
                  <a:lnTo>
                    <a:pt x="8004" y="14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31"/>
            <p:cNvSpPr/>
            <p:nvPr/>
          </p:nvSpPr>
          <p:spPr>
            <a:xfrm>
              <a:off x="526390" y="3248796"/>
              <a:ext cx="507574" cy="9385"/>
            </a:xfrm>
            <a:custGeom>
              <a:rect b="b" l="l" r="r" t="t"/>
              <a:pathLst>
                <a:path extrusionOk="0" h="148" w="8004">
                  <a:moveTo>
                    <a:pt x="0" y="0"/>
                  </a:moveTo>
                  <a:lnTo>
                    <a:pt x="0" y="148"/>
                  </a:lnTo>
                  <a:lnTo>
                    <a:pt x="8003" y="14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31"/>
            <p:cNvSpPr/>
            <p:nvPr/>
          </p:nvSpPr>
          <p:spPr>
            <a:xfrm>
              <a:off x="-488704" y="3248796"/>
              <a:ext cx="507574" cy="9385"/>
            </a:xfrm>
            <a:custGeom>
              <a:rect b="b" l="l" r="r" t="t"/>
              <a:pathLst>
                <a:path extrusionOk="0" h="148" w="8004">
                  <a:moveTo>
                    <a:pt x="0" y="0"/>
                  </a:moveTo>
                  <a:lnTo>
                    <a:pt x="0" y="148"/>
                  </a:lnTo>
                  <a:lnTo>
                    <a:pt x="8004" y="14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31"/>
            <p:cNvSpPr/>
            <p:nvPr/>
          </p:nvSpPr>
          <p:spPr>
            <a:xfrm>
              <a:off x="-1325473" y="3248796"/>
              <a:ext cx="329314" cy="9385"/>
            </a:xfrm>
            <a:custGeom>
              <a:rect b="b" l="l" r="r" t="t"/>
              <a:pathLst>
                <a:path extrusionOk="0" h="148" w="5193">
                  <a:moveTo>
                    <a:pt x="0" y="0"/>
                  </a:moveTo>
                  <a:lnTo>
                    <a:pt x="0" y="148"/>
                  </a:lnTo>
                  <a:lnTo>
                    <a:pt x="5192" y="148"/>
                  </a:lnTo>
                  <a:lnTo>
                    <a:pt x="519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31"/>
            <p:cNvSpPr/>
            <p:nvPr/>
          </p:nvSpPr>
          <p:spPr>
            <a:xfrm>
              <a:off x="1033906" y="3248796"/>
              <a:ext cx="355948" cy="9385"/>
            </a:xfrm>
            <a:custGeom>
              <a:rect b="b" l="l" r="r" t="t"/>
              <a:pathLst>
                <a:path extrusionOk="0" h="148" w="5613">
                  <a:moveTo>
                    <a:pt x="0" y="0"/>
                  </a:moveTo>
                  <a:lnTo>
                    <a:pt x="0" y="148"/>
                  </a:lnTo>
                  <a:lnTo>
                    <a:pt x="5613" y="148"/>
                  </a:lnTo>
                  <a:lnTo>
                    <a:pt x="56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31"/>
            <p:cNvSpPr/>
            <p:nvPr/>
          </p:nvSpPr>
          <p:spPr>
            <a:xfrm>
              <a:off x="18812" y="3248796"/>
              <a:ext cx="507637" cy="9385"/>
            </a:xfrm>
            <a:custGeom>
              <a:rect b="b" l="l" r="r" t="t"/>
              <a:pathLst>
                <a:path extrusionOk="0" h="148" w="8005">
                  <a:moveTo>
                    <a:pt x="1" y="0"/>
                  </a:moveTo>
                  <a:lnTo>
                    <a:pt x="1" y="148"/>
                  </a:lnTo>
                  <a:lnTo>
                    <a:pt x="8004" y="14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31"/>
            <p:cNvSpPr/>
            <p:nvPr/>
          </p:nvSpPr>
          <p:spPr>
            <a:xfrm>
              <a:off x="-996219" y="3248796"/>
              <a:ext cx="507574" cy="9385"/>
            </a:xfrm>
            <a:custGeom>
              <a:rect b="b" l="l" r="r" t="t"/>
              <a:pathLst>
                <a:path extrusionOk="0" h="148" w="8004">
                  <a:moveTo>
                    <a:pt x="0" y="0"/>
                  </a:moveTo>
                  <a:lnTo>
                    <a:pt x="0" y="148"/>
                  </a:lnTo>
                  <a:lnTo>
                    <a:pt x="8003" y="14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31"/>
            <p:cNvSpPr/>
            <p:nvPr/>
          </p:nvSpPr>
          <p:spPr>
            <a:xfrm>
              <a:off x="18812" y="2741281"/>
              <a:ext cx="507637" cy="9385"/>
            </a:xfrm>
            <a:custGeom>
              <a:rect b="b" l="l" r="r" t="t"/>
              <a:pathLst>
                <a:path extrusionOk="0" h="148" w="8005">
                  <a:moveTo>
                    <a:pt x="1" y="0"/>
                  </a:moveTo>
                  <a:lnTo>
                    <a:pt x="1" y="147"/>
                  </a:lnTo>
                  <a:lnTo>
                    <a:pt x="8004" y="147"/>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31"/>
            <p:cNvSpPr/>
            <p:nvPr/>
          </p:nvSpPr>
          <p:spPr>
            <a:xfrm>
              <a:off x="-488704" y="2741281"/>
              <a:ext cx="507574" cy="9385"/>
            </a:xfrm>
            <a:custGeom>
              <a:rect b="b" l="l" r="r" t="t"/>
              <a:pathLst>
                <a:path extrusionOk="0" h="148" w="8004">
                  <a:moveTo>
                    <a:pt x="0" y="0"/>
                  </a:moveTo>
                  <a:lnTo>
                    <a:pt x="0" y="147"/>
                  </a:lnTo>
                  <a:lnTo>
                    <a:pt x="8004" y="147"/>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31"/>
            <p:cNvSpPr/>
            <p:nvPr/>
          </p:nvSpPr>
          <p:spPr>
            <a:xfrm>
              <a:off x="-996219" y="2741281"/>
              <a:ext cx="507574" cy="9385"/>
            </a:xfrm>
            <a:custGeom>
              <a:rect b="b" l="l" r="r" t="t"/>
              <a:pathLst>
                <a:path extrusionOk="0" h="148" w="8004">
                  <a:moveTo>
                    <a:pt x="0" y="0"/>
                  </a:moveTo>
                  <a:lnTo>
                    <a:pt x="0" y="147"/>
                  </a:lnTo>
                  <a:lnTo>
                    <a:pt x="8003" y="147"/>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31"/>
            <p:cNvSpPr/>
            <p:nvPr/>
          </p:nvSpPr>
          <p:spPr>
            <a:xfrm>
              <a:off x="526390" y="2741281"/>
              <a:ext cx="507574" cy="9385"/>
            </a:xfrm>
            <a:custGeom>
              <a:rect b="b" l="l" r="r" t="t"/>
              <a:pathLst>
                <a:path extrusionOk="0" h="148" w="8004">
                  <a:moveTo>
                    <a:pt x="0" y="0"/>
                  </a:moveTo>
                  <a:lnTo>
                    <a:pt x="0" y="147"/>
                  </a:lnTo>
                  <a:lnTo>
                    <a:pt x="8003" y="147"/>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31"/>
            <p:cNvSpPr/>
            <p:nvPr/>
          </p:nvSpPr>
          <p:spPr>
            <a:xfrm>
              <a:off x="-1416347" y="2741281"/>
              <a:ext cx="420188" cy="9385"/>
            </a:xfrm>
            <a:custGeom>
              <a:rect b="b" l="l" r="r" t="t"/>
              <a:pathLst>
                <a:path extrusionOk="0" h="148" w="6626">
                  <a:moveTo>
                    <a:pt x="1" y="0"/>
                  </a:moveTo>
                  <a:lnTo>
                    <a:pt x="1" y="147"/>
                  </a:lnTo>
                  <a:lnTo>
                    <a:pt x="6625" y="147"/>
                  </a:lnTo>
                  <a:lnTo>
                    <a:pt x="66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31"/>
            <p:cNvSpPr/>
            <p:nvPr/>
          </p:nvSpPr>
          <p:spPr>
            <a:xfrm>
              <a:off x="1033906" y="2741281"/>
              <a:ext cx="446125" cy="9385"/>
            </a:xfrm>
            <a:custGeom>
              <a:rect b="b" l="l" r="r" t="t"/>
              <a:pathLst>
                <a:path extrusionOk="0" h="148" w="7035">
                  <a:moveTo>
                    <a:pt x="0" y="0"/>
                  </a:moveTo>
                  <a:lnTo>
                    <a:pt x="0" y="147"/>
                  </a:lnTo>
                  <a:lnTo>
                    <a:pt x="7035" y="147"/>
                  </a:lnTo>
                  <a:lnTo>
                    <a:pt x="70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1"/>
            <p:cNvSpPr/>
            <p:nvPr/>
          </p:nvSpPr>
          <p:spPr>
            <a:xfrm>
              <a:off x="-1323444" y="2234336"/>
              <a:ext cx="327285" cy="8815"/>
            </a:xfrm>
            <a:custGeom>
              <a:rect b="b" l="l" r="r" t="t"/>
              <a:pathLst>
                <a:path extrusionOk="0" h="139" w="5161">
                  <a:moveTo>
                    <a:pt x="0" y="1"/>
                  </a:moveTo>
                  <a:lnTo>
                    <a:pt x="0" y="138"/>
                  </a:lnTo>
                  <a:lnTo>
                    <a:pt x="5160" y="138"/>
                  </a:lnTo>
                  <a:lnTo>
                    <a:pt x="51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1"/>
            <p:cNvSpPr/>
            <p:nvPr/>
          </p:nvSpPr>
          <p:spPr>
            <a:xfrm>
              <a:off x="526390" y="2234336"/>
              <a:ext cx="507574" cy="8815"/>
            </a:xfrm>
            <a:custGeom>
              <a:rect b="b" l="l" r="r" t="t"/>
              <a:pathLst>
                <a:path extrusionOk="0" h="139" w="8004">
                  <a:moveTo>
                    <a:pt x="0" y="1"/>
                  </a:moveTo>
                  <a:lnTo>
                    <a:pt x="0" y="138"/>
                  </a:lnTo>
                  <a:lnTo>
                    <a:pt x="8003" y="13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31"/>
            <p:cNvSpPr/>
            <p:nvPr/>
          </p:nvSpPr>
          <p:spPr>
            <a:xfrm>
              <a:off x="18812" y="2234336"/>
              <a:ext cx="507637" cy="8815"/>
            </a:xfrm>
            <a:custGeom>
              <a:rect b="b" l="l" r="r" t="t"/>
              <a:pathLst>
                <a:path extrusionOk="0" h="139" w="8005">
                  <a:moveTo>
                    <a:pt x="1" y="1"/>
                  </a:moveTo>
                  <a:lnTo>
                    <a:pt x="1" y="138"/>
                  </a:lnTo>
                  <a:lnTo>
                    <a:pt x="8004" y="13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1"/>
            <p:cNvSpPr/>
            <p:nvPr/>
          </p:nvSpPr>
          <p:spPr>
            <a:xfrm>
              <a:off x="1033906" y="2234336"/>
              <a:ext cx="353983" cy="8815"/>
            </a:xfrm>
            <a:custGeom>
              <a:rect b="b" l="l" r="r" t="t"/>
              <a:pathLst>
                <a:path extrusionOk="0" h="139" w="5582">
                  <a:moveTo>
                    <a:pt x="0" y="1"/>
                  </a:moveTo>
                  <a:lnTo>
                    <a:pt x="0" y="138"/>
                  </a:lnTo>
                  <a:lnTo>
                    <a:pt x="5582" y="138"/>
                  </a:lnTo>
                  <a:lnTo>
                    <a:pt x="558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31"/>
            <p:cNvSpPr/>
            <p:nvPr/>
          </p:nvSpPr>
          <p:spPr>
            <a:xfrm>
              <a:off x="-488704" y="2234336"/>
              <a:ext cx="507574" cy="8815"/>
            </a:xfrm>
            <a:custGeom>
              <a:rect b="b" l="l" r="r" t="t"/>
              <a:pathLst>
                <a:path extrusionOk="0" h="139" w="8004">
                  <a:moveTo>
                    <a:pt x="0" y="1"/>
                  </a:moveTo>
                  <a:lnTo>
                    <a:pt x="0" y="138"/>
                  </a:lnTo>
                  <a:lnTo>
                    <a:pt x="8004" y="13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31"/>
            <p:cNvSpPr/>
            <p:nvPr/>
          </p:nvSpPr>
          <p:spPr>
            <a:xfrm>
              <a:off x="-996219" y="2234336"/>
              <a:ext cx="507574" cy="8815"/>
            </a:xfrm>
            <a:custGeom>
              <a:rect b="b" l="l" r="r" t="t"/>
              <a:pathLst>
                <a:path extrusionOk="0" h="139" w="8004">
                  <a:moveTo>
                    <a:pt x="0" y="1"/>
                  </a:moveTo>
                  <a:lnTo>
                    <a:pt x="0" y="138"/>
                  </a:lnTo>
                  <a:lnTo>
                    <a:pt x="8003" y="13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1"/>
            <p:cNvSpPr/>
            <p:nvPr/>
          </p:nvSpPr>
          <p:spPr>
            <a:xfrm>
              <a:off x="-996219" y="1726821"/>
              <a:ext cx="507574" cy="8751"/>
            </a:xfrm>
            <a:custGeom>
              <a:rect b="b" l="l" r="r" t="t"/>
              <a:pathLst>
                <a:path extrusionOk="0" h="138" w="8004">
                  <a:moveTo>
                    <a:pt x="0" y="0"/>
                  </a:moveTo>
                  <a:lnTo>
                    <a:pt x="0" y="138"/>
                  </a:lnTo>
                  <a:lnTo>
                    <a:pt x="8003" y="13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31"/>
            <p:cNvSpPr/>
            <p:nvPr/>
          </p:nvSpPr>
          <p:spPr>
            <a:xfrm>
              <a:off x="18812" y="1726821"/>
              <a:ext cx="507637" cy="8751"/>
            </a:xfrm>
            <a:custGeom>
              <a:rect b="b" l="l" r="r" t="t"/>
              <a:pathLst>
                <a:path extrusionOk="0" h="138" w="8005">
                  <a:moveTo>
                    <a:pt x="1" y="0"/>
                  </a:moveTo>
                  <a:lnTo>
                    <a:pt x="1" y="138"/>
                  </a:lnTo>
                  <a:lnTo>
                    <a:pt x="8004" y="13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31"/>
            <p:cNvSpPr/>
            <p:nvPr/>
          </p:nvSpPr>
          <p:spPr>
            <a:xfrm>
              <a:off x="-488704" y="1726821"/>
              <a:ext cx="507574" cy="8751"/>
            </a:xfrm>
            <a:custGeom>
              <a:rect b="b" l="l" r="r" t="t"/>
              <a:pathLst>
                <a:path extrusionOk="0" h="138" w="8004">
                  <a:moveTo>
                    <a:pt x="0" y="0"/>
                  </a:moveTo>
                  <a:lnTo>
                    <a:pt x="0" y="138"/>
                  </a:lnTo>
                  <a:lnTo>
                    <a:pt x="8004" y="13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31"/>
            <p:cNvSpPr/>
            <p:nvPr/>
          </p:nvSpPr>
          <p:spPr>
            <a:xfrm>
              <a:off x="526390" y="1726821"/>
              <a:ext cx="507574" cy="8751"/>
            </a:xfrm>
            <a:custGeom>
              <a:rect b="b" l="l" r="r" t="t"/>
              <a:pathLst>
                <a:path extrusionOk="0" h="138" w="8004">
                  <a:moveTo>
                    <a:pt x="0" y="0"/>
                  </a:moveTo>
                  <a:lnTo>
                    <a:pt x="0" y="138"/>
                  </a:lnTo>
                  <a:lnTo>
                    <a:pt x="8003" y="13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31"/>
            <p:cNvSpPr/>
            <p:nvPr/>
          </p:nvSpPr>
          <p:spPr>
            <a:xfrm>
              <a:off x="1029213" y="2238331"/>
              <a:ext cx="9385" cy="507637"/>
            </a:xfrm>
            <a:custGeom>
              <a:rect b="b" l="l" r="r" t="t"/>
              <a:pathLst>
                <a:path extrusionOk="0" h="8005"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31"/>
            <p:cNvSpPr/>
            <p:nvPr/>
          </p:nvSpPr>
          <p:spPr>
            <a:xfrm>
              <a:off x="1029213" y="2745910"/>
              <a:ext cx="9385" cy="507574"/>
            </a:xfrm>
            <a:custGeom>
              <a:rect b="b" l="l" r="r" t="t"/>
              <a:pathLst>
                <a:path extrusionOk="0" h="8004" w="148">
                  <a:moveTo>
                    <a:pt x="0" y="0"/>
                  </a:moveTo>
                  <a:lnTo>
                    <a:pt x="0"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31"/>
            <p:cNvSpPr/>
            <p:nvPr/>
          </p:nvSpPr>
          <p:spPr>
            <a:xfrm>
              <a:off x="1029213" y="1730816"/>
              <a:ext cx="9385" cy="507574"/>
            </a:xfrm>
            <a:custGeom>
              <a:rect b="b" l="l" r="r" t="t"/>
              <a:pathLst>
                <a:path extrusionOk="0" h="8004"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31"/>
            <p:cNvSpPr/>
            <p:nvPr/>
          </p:nvSpPr>
          <p:spPr>
            <a:xfrm>
              <a:off x="1029213" y="3253425"/>
              <a:ext cx="9385" cy="507574"/>
            </a:xfrm>
            <a:custGeom>
              <a:rect b="b" l="l" r="r" t="t"/>
              <a:pathLst>
                <a:path extrusionOk="0" h="8004"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31"/>
            <p:cNvSpPr/>
            <p:nvPr/>
          </p:nvSpPr>
          <p:spPr>
            <a:xfrm>
              <a:off x="521634" y="3760940"/>
              <a:ext cx="9449" cy="348719"/>
            </a:xfrm>
            <a:custGeom>
              <a:rect b="b" l="l" r="r" t="t"/>
              <a:pathLst>
                <a:path extrusionOk="0" h="5499" w="149">
                  <a:moveTo>
                    <a:pt x="1" y="1"/>
                  </a:moveTo>
                  <a:lnTo>
                    <a:pt x="1" y="5498"/>
                  </a:lnTo>
                  <a:lnTo>
                    <a:pt x="148" y="5498"/>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31"/>
            <p:cNvSpPr/>
            <p:nvPr/>
          </p:nvSpPr>
          <p:spPr>
            <a:xfrm>
              <a:off x="521634" y="1730816"/>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1"/>
            <p:cNvSpPr/>
            <p:nvPr/>
          </p:nvSpPr>
          <p:spPr>
            <a:xfrm>
              <a:off x="521634" y="2745910"/>
              <a:ext cx="9449" cy="507574"/>
            </a:xfrm>
            <a:custGeom>
              <a:rect b="b" l="l" r="r" t="t"/>
              <a:pathLst>
                <a:path extrusionOk="0" h="8004" w="149">
                  <a:moveTo>
                    <a:pt x="1" y="0"/>
                  </a:moveTo>
                  <a:lnTo>
                    <a:pt x="1"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31"/>
            <p:cNvSpPr/>
            <p:nvPr/>
          </p:nvSpPr>
          <p:spPr>
            <a:xfrm>
              <a:off x="521634" y="1386913"/>
              <a:ext cx="9449" cy="343963"/>
            </a:xfrm>
            <a:custGeom>
              <a:rect b="b" l="l" r="r" t="t"/>
              <a:pathLst>
                <a:path extrusionOk="0" h="5424" w="149">
                  <a:moveTo>
                    <a:pt x="1" y="1"/>
                  </a:moveTo>
                  <a:lnTo>
                    <a:pt x="1" y="5424"/>
                  </a:lnTo>
                  <a:lnTo>
                    <a:pt x="148" y="542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31"/>
            <p:cNvSpPr/>
            <p:nvPr/>
          </p:nvSpPr>
          <p:spPr>
            <a:xfrm>
              <a:off x="521634" y="2238331"/>
              <a:ext cx="9449" cy="507637"/>
            </a:xfrm>
            <a:custGeom>
              <a:rect b="b" l="l" r="r" t="t"/>
              <a:pathLst>
                <a:path extrusionOk="0" h="8005"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1"/>
            <p:cNvSpPr/>
            <p:nvPr/>
          </p:nvSpPr>
          <p:spPr>
            <a:xfrm>
              <a:off x="521634" y="3253425"/>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31"/>
            <p:cNvSpPr/>
            <p:nvPr/>
          </p:nvSpPr>
          <p:spPr>
            <a:xfrm>
              <a:off x="14119" y="2745910"/>
              <a:ext cx="9449" cy="507574"/>
            </a:xfrm>
            <a:custGeom>
              <a:rect b="b" l="l" r="r" t="t"/>
              <a:pathLst>
                <a:path extrusionOk="0" h="8004" w="149">
                  <a:moveTo>
                    <a:pt x="1" y="0"/>
                  </a:moveTo>
                  <a:lnTo>
                    <a:pt x="1"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31"/>
            <p:cNvSpPr/>
            <p:nvPr/>
          </p:nvSpPr>
          <p:spPr>
            <a:xfrm>
              <a:off x="14119" y="3253425"/>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1"/>
            <p:cNvSpPr/>
            <p:nvPr/>
          </p:nvSpPr>
          <p:spPr>
            <a:xfrm>
              <a:off x="14119" y="3760940"/>
              <a:ext cx="9449" cy="435471"/>
            </a:xfrm>
            <a:custGeom>
              <a:rect b="b" l="l" r="r" t="t"/>
              <a:pathLst>
                <a:path extrusionOk="0" h="6867" w="149">
                  <a:moveTo>
                    <a:pt x="1" y="1"/>
                  </a:moveTo>
                  <a:lnTo>
                    <a:pt x="1" y="6867"/>
                  </a:lnTo>
                  <a:lnTo>
                    <a:pt x="148" y="6867"/>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31"/>
            <p:cNvSpPr/>
            <p:nvPr/>
          </p:nvSpPr>
          <p:spPr>
            <a:xfrm>
              <a:off x="14119" y="1730816"/>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31"/>
            <p:cNvSpPr/>
            <p:nvPr/>
          </p:nvSpPr>
          <p:spPr>
            <a:xfrm>
              <a:off x="14119" y="1300097"/>
              <a:ext cx="9449" cy="430778"/>
            </a:xfrm>
            <a:custGeom>
              <a:rect b="b" l="l" r="r" t="t"/>
              <a:pathLst>
                <a:path extrusionOk="0" h="6793" w="149">
                  <a:moveTo>
                    <a:pt x="1" y="1"/>
                  </a:moveTo>
                  <a:lnTo>
                    <a:pt x="1" y="6793"/>
                  </a:lnTo>
                  <a:lnTo>
                    <a:pt x="148" y="6793"/>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31"/>
            <p:cNvSpPr/>
            <p:nvPr/>
          </p:nvSpPr>
          <p:spPr>
            <a:xfrm>
              <a:off x="14119" y="2238331"/>
              <a:ext cx="9449" cy="507637"/>
            </a:xfrm>
            <a:custGeom>
              <a:rect b="b" l="l" r="r" t="t"/>
              <a:pathLst>
                <a:path extrusionOk="0" h="8005"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31"/>
            <p:cNvSpPr/>
            <p:nvPr/>
          </p:nvSpPr>
          <p:spPr>
            <a:xfrm>
              <a:off x="-492699" y="2745910"/>
              <a:ext cx="8688" cy="507574"/>
            </a:xfrm>
            <a:custGeom>
              <a:rect b="b" l="l" r="r" t="t"/>
              <a:pathLst>
                <a:path extrusionOk="0" h="8004" w="137">
                  <a:moveTo>
                    <a:pt x="0" y="0"/>
                  </a:moveTo>
                  <a:lnTo>
                    <a:pt x="0" y="8004"/>
                  </a:lnTo>
                  <a:lnTo>
                    <a:pt x="137" y="8004"/>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31"/>
            <p:cNvSpPr/>
            <p:nvPr/>
          </p:nvSpPr>
          <p:spPr>
            <a:xfrm>
              <a:off x="-492699" y="1730816"/>
              <a:ext cx="8688" cy="507574"/>
            </a:xfrm>
            <a:custGeom>
              <a:rect b="b" l="l" r="r" t="t"/>
              <a:pathLst>
                <a:path extrusionOk="0" h="8004"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31"/>
            <p:cNvSpPr/>
            <p:nvPr/>
          </p:nvSpPr>
          <p:spPr>
            <a:xfrm>
              <a:off x="-492699" y="2238331"/>
              <a:ext cx="8688" cy="507637"/>
            </a:xfrm>
            <a:custGeom>
              <a:rect b="b" l="l" r="r" t="t"/>
              <a:pathLst>
                <a:path extrusionOk="0" h="8005"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31"/>
            <p:cNvSpPr/>
            <p:nvPr/>
          </p:nvSpPr>
          <p:spPr>
            <a:xfrm>
              <a:off x="-492699" y="3253425"/>
              <a:ext cx="8688" cy="507574"/>
            </a:xfrm>
            <a:custGeom>
              <a:rect b="b" l="l" r="r" t="t"/>
              <a:pathLst>
                <a:path extrusionOk="0" h="8004"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31"/>
            <p:cNvSpPr/>
            <p:nvPr/>
          </p:nvSpPr>
          <p:spPr>
            <a:xfrm>
              <a:off x="-492699" y="1396933"/>
              <a:ext cx="8688" cy="333943"/>
            </a:xfrm>
            <a:custGeom>
              <a:rect b="b" l="l" r="r" t="t"/>
              <a:pathLst>
                <a:path extrusionOk="0" h="5266" w="137">
                  <a:moveTo>
                    <a:pt x="0" y="0"/>
                  </a:moveTo>
                  <a:lnTo>
                    <a:pt x="0" y="5266"/>
                  </a:lnTo>
                  <a:lnTo>
                    <a:pt x="137" y="5266"/>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31"/>
            <p:cNvSpPr/>
            <p:nvPr/>
          </p:nvSpPr>
          <p:spPr>
            <a:xfrm>
              <a:off x="-492699" y="3760940"/>
              <a:ext cx="8688" cy="339334"/>
            </a:xfrm>
            <a:custGeom>
              <a:rect b="b" l="l" r="r" t="t"/>
              <a:pathLst>
                <a:path extrusionOk="0" h="5351" w="137">
                  <a:moveTo>
                    <a:pt x="0" y="1"/>
                  </a:moveTo>
                  <a:lnTo>
                    <a:pt x="0" y="5351"/>
                  </a:lnTo>
                  <a:lnTo>
                    <a:pt x="137" y="5351"/>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31"/>
            <p:cNvSpPr/>
            <p:nvPr/>
          </p:nvSpPr>
          <p:spPr>
            <a:xfrm>
              <a:off x="-1000277" y="1730816"/>
              <a:ext cx="8751" cy="507574"/>
            </a:xfrm>
            <a:custGeom>
              <a:rect b="b" l="l" r="r" t="t"/>
              <a:pathLst>
                <a:path extrusionOk="0" h="8004"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31"/>
            <p:cNvSpPr/>
            <p:nvPr/>
          </p:nvSpPr>
          <p:spPr>
            <a:xfrm>
              <a:off x="-1000277" y="3253425"/>
              <a:ext cx="8751" cy="507574"/>
            </a:xfrm>
            <a:custGeom>
              <a:rect b="b" l="l" r="r" t="t"/>
              <a:pathLst>
                <a:path extrusionOk="0" h="8004"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31"/>
            <p:cNvSpPr/>
            <p:nvPr/>
          </p:nvSpPr>
          <p:spPr>
            <a:xfrm>
              <a:off x="-1000277" y="2238331"/>
              <a:ext cx="8751" cy="507637"/>
            </a:xfrm>
            <a:custGeom>
              <a:rect b="b" l="l" r="r" t="t"/>
              <a:pathLst>
                <a:path extrusionOk="0" h="8005"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31"/>
            <p:cNvSpPr/>
            <p:nvPr/>
          </p:nvSpPr>
          <p:spPr>
            <a:xfrm>
              <a:off x="-1000277" y="2745910"/>
              <a:ext cx="8751" cy="507574"/>
            </a:xfrm>
            <a:custGeom>
              <a:rect b="b" l="l" r="r" t="t"/>
              <a:pathLst>
                <a:path extrusionOk="0" h="8004" w="138">
                  <a:moveTo>
                    <a:pt x="1" y="0"/>
                  </a:moveTo>
                  <a:lnTo>
                    <a:pt x="1" y="8004"/>
                  </a:lnTo>
                  <a:lnTo>
                    <a:pt x="137" y="8004"/>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5" name="Shape 195"/>
        <p:cNvGrpSpPr/>
        <p:nvPr/>
      </p:nvGrpSpPr>
      <p:grpSpPr>
        <a:xfrm>
          <a:off x="0" y="0"/>
          <a:ext cx="0" cy="0"/>
          <a:chOff x="0" y="0"/>
          <a:chExt cx="0" cy="0"/>
        </a:xfrm>
      </p:grpSpPr>
      <p:grpSp>
        <p:nvGrpSpPr>
          <p:cNvPr id="196" name="Google Shape;196;p32"/>
          <p:cNvGrpSpPr/>
          <p:nvPr/>
        </p:nvGrpSpPr>
        <p:grpSpPr>
          <a:xfrm>
            <a:off x="-733097" y="2711197"/>
            <a:ext cx="2896378" cy="2896314"/>
            <a:chOff x="-1416347" y="1300097"/>
            <a:chExt cx="2896378" cy="2896314"/>
          </a:xfrm>
        </p:grpSpPr>
        <p:sp>
          <p:nvSpPr>
            <p:cNvPr id="197" name="Google Shape;197;p32"/>
            <p:cNvSpPr/>
            <p:nvPr/>
          </p:nvSpPr>
          <p:spPr>
            <a:xfrm>
              <a:off x="18812" y="3756311"/>
              <a:ext cx="507637" cy="9449"/>
            </a:xfrm>
            <a:custGeom>
              <a:rect b="b" l="l" r="r" t="t"/>
              <a:pathLst>
                <a:path extrusionOk="0" h="149" w="8005">
                  <a:moveTo>
                    <a:pt x="1" y="1"/>
                  </a:moveTo>
                  <a:lnTo>
                    <a:pt x="1" y="148"/>
                  </a:lnTo>
                  <a:lnTo>
                    <a:pt x="8004" y="14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32"/>
            <p:cNvSpPr/>
            <p:nvPr/>
          </p:nvSpPr>
          <p:spPr>
            <a:xfrm>
              <a:off x="-996219" y="3756311"/>
              <a:ext cx="507574" cy="9449"/>
            </a:xfrm>
            <a:custGeom>
              <a:rect b="b" l="l" r="r" t="t"/>
              <a:pathLst>
                <a:path extrusionOk="0" h="149" w="8004">
                  <a:moveTo>
                    <a:pt x="0" y="1"/>
                  </a:moveTo>
                  <a:lnTo>
                    <a:pt x="0" y="148"/>
                  </a:lnTo>
                  <a:lnTo>
                    <a:pt x="8003" y="14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32"/>
            <p:cNvSpPr/>
            <p:nvPr/>
          </p:nvSpPr>
          <p:spPr>
            <a:xfrm>
              <a:off x="526390" y="3756311"/>
              <a:ext cx="507574" cy="9449"/>
            </a:xfrm>
            <a:custGeom>
              <a:rect b="b" l="l" r="r" t="t"/>
              <a:pathLst>
                <a:path extrusionOk="0" h="149" w="8004">
                  <a:moveTo>
                    <a:pt x="0" y="1"/>
                  </a:moveTo>
                  <a:lnTo>
                    <a:pt x="0" y="148"/>
                  </a:lnTo>
                  <a:lnTo>
                    <a:pt x="8003" y="14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32"/>
            <p:cNvSpPr/>
            <p:nvPr/>
          </p:nvSpPr>
          <p:spPr>
            <a:xfrm>
              <a:off x="-488704" y="3756311"/>
              <a:ext cx="507574" cy="9449"/>
            </a:xfrm>
            <a:custGeom>
              <a:rect b="b" l="l" r="r" t="t"/>
              <a:pathLst>
                <a:path extrusionOk="0" h="149" w="8004">
                  <a:moveTo>
                    <a:pt x="0" y="1"/>
                  </a:moveTo>
                  <a:lnTo>
                    <a:pt x="0" y="148"/>
                  </a:lnTo>
                  <a:lnTo>
                    <a:pt x="8004" y="14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2"/>
            <p:cNvSpPr/>
            <p:nvPr/>
          </p:nvSpPr>
          <p:spPr>
            <a:xfrm>
              <a:off x="526390" y="3248796"/>
              <a:ext cx="507574" cy="9385"/>
            </a:xfrm>
            <a:custGeom>
              <a:rect b="b" l="l" r="r" t="t"/>
              <a:pathLst>
                <a:path extrusionOk="0" h="148" w="8004">
                  <a:moveTo>
                    <a:pt x="0" y="0"/>
                  </a:moveTo>
                  <a:lnTo>
                    <a:pt x="0" y="148"/>
                  </a:lnTo>
                  <a:lnTo>
                    <a:pt x="8003" y="14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2"/>
            <p:cNvSpPr/>
            <p:nvPr/>
          </p:nvSpPr>
          <p:spPr>
            <a:xfrm>
              <a:off x="-488704" y="3248796"/>
              <a:ext cx="507574" cy="9385"/>
            </a:xfrm>
            <a:custGeom>
              <a:rect b="b" l="l" r="r" t="t"/>
              <a:pathLst>
                <a:path extrusionOk="0" h="148" w="8004">
                  <a:moveTo>
                    <a:pt x="0" y="0"/>
                  </a:moveTo>
                  <a:lnTo>
                    <a:pt x="0" y="148"/>
                  </a:lnTo>
                  <a:lnTo>
                    <a:pt x="8004" y="14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2"/>
            <p:cNvSpPr/>
            <p:nvPr/>
          </p:nvSpPr>
          <p:spPr>
            <a:xfrm>
              <a:off x="-1325473" y="3248796"/>
              <a:ext cx="329314" cy="9385"/>
            </a:xfrm>
            <a:custGeom>
              <a:rect b="b" l="l" r="r" t="t"/>
              <a:pathLst>
                <a:path extrusionOk="0" h="148" w="5193">
                  <a:moveTo>
                    <a:pt x="0" y="0"/>
                  </a:moveTo>
                  <a:lnTo>
                    <a:pt x="0" y="148"/>
                  </a:lnTo>
                  <a:lnTo>
                    <a:pt x="5192" y="148"/>
                  </a:lnTo>
                  <a:lnTo>
                    <a:pt x="519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32"/>
            <p:cNvSpPr/>
            <p:nvPr/>
          </p:nvSpPr>
          <p:spPr>
            <a:xfrm>
              <a:off x="1033906" y="3248796"/>
              <a:ext cx="355948" cy="9385"/>
            </a:xfrm>
            <a:custGeom>
              <a:rect b="b" l="l" r="r" t="t"/>
              <a:pathLst>
                <a:path extrusionOk="0" h="148" w="5613">
                  <a:moveTo>
                    <a:pt x="0" y="0"/>
                  </a:moveTo>
                  <a:lnTo>
                    <a:pt x="0" y="148"/>
                  </a:lnTo>
                  <a:lnTo>
                    <a:pt x="5613" y="148"/>
                  </a:lnTo>
                  <a:lnTo>
                    <a:pt x="56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32"/>
            <p:cNvSpPr/>
            <p:nvPr/>
          </p:nvSpPr>
          <p:spPr>
            <a:xfrm>
              <a:off x="18812" y="3248796"/>
              <a:ext cx="507637" cy="9385"/>
            </a:xfrm>
            <a:custGeom>
              <a:rect b="b" l="l" r="r" t="t"/>
              <a:pathLst>
                <a:path extrusionOk="0" h="148" w="8005">
                  <a:moveTo>
                    <a:pt x="1" y="0"/>
                  </a:moveTo>
                  <a:lnTo>
                    <a:pt x="1" y="148"/>
                  </a:lnTo>
                  <a:lnTo>
                    <a:pt x="8004" y="14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32"/>
            <p:cNvSpPr/>
            <p:nvPr/>
          </p:nvSpPr>
          <p:spPr>
            <a:xfrm>
              <a:off x="-996219" y="3248796"/>
              <a:ext cx="507574" cy="9385"/>
            </a:xfrm>
            <a:custGeom>
              <a:rect b="b" l="l" r="r" t="t"/>
              <a:pathLst>
                <a:path extrusionOk="0" h="148" w="8004">
                  <a:moveTo>
                    <a:pt x="0" y="0"/>
                  </a:moveTo>
                  <a:lnTo>
                    <a:pt x="0" y="148"/>
                  </a:lnTo>
                  <a:lnTo>
                    <a:pt x="8003" y="14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32"/>
            <p:cNvSpPr/>
            <p:nvPr/>
          </p:nvSpPr>
          <p:spPr>
            <a:xfrm>
              <a:off x="18812" y="2741281"/>
              <a:ext cx="507637" cy="9385"/>
            </a:xfrm>
            <a:custGeom>
              <a:rect b="b" l="l" r="r" t="t"/>
              <a:pathLst>
                <a:path extrusionOk="0" h="148" w="8005">
                  <a:moveTo>
                    <a:pt x="1" y="0"/>
                  </a:moveTo>
                  <a:lnTo>
                    <a:pt x="1" y="147"/>
                  </a:lnTo>
                  <a:lnTo>
                    <a:pt x="8004" y="147"/>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32"/>
            <p:cNvSpPr/>
            <p:nvPr/>
          </p:nvSpPr>
          <p:spPr>
            <a:xfrm>
              <a:off x="-488704" y="2741281"/>
              <a:ext cx="507574" cy="9385"/>
            </a:xfrm>
            <a:custGeom>
              <a:rect b="b" l="l" r="r" t="t"/>
              <a:pathLst>
                <a:path extrusionOk="0" h="148" w="8004">
                  <a:moveTo>
                    <a:pt x="0" y="0"/>
                  </a:moveTo>
                  <a:lnTo>
                    <a:pt x="0" y="147"/>
                  </a:lnTo>
                  <a:lnTo>
                    <a:pt x="8004" y="147"/>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32"/>
            <p:cNvSpPr/>
            <p:nvPr/>
          </p:nvSpPr>
          <p:spPr>
            <a:xfrm>
              <a:off x="-996219" y="2741281"/>
              <a:ext cx="507574" cy="9385"/>
            </a:xfrm>
            <a:custGeom>
              <a:rect b="b" l="l" r="r" t="t"/>
              <a:pathLst>
                <a:path extrusionOk="0" h="148" w="8004">
                  <a:moveTo>
                    <a:pt x="0" y="0"/>
                  </a:moveTo>
                  <a:lnTo>
                    <a:pt x="0" y="147"/>
                  </a:lnTo>
                  <a:lnTo>
                    <a:pt x="8003" y="147"/>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2"/>
            <p:cNvSpPr/>
            <p:nvPr/>
          </p:nvSpPr>
          <p:spPr>
            <a:xfrm>
              <a:off x="526390" y="2741281"/>
              <a:ext cx="507574" cy="9385"/>
            </a:xfrm>
            <a:custGeom>
              <a:rect b="b" l="l" r="r" t="t"/>
              <a:pathLst>
                <a:path extrusionOk="0" h="148" w="8004">
                  <a:moveTo>
                    <a:pt x="0" y="0"/>
                  </a:moveTo>
                  <a:lnTo>
                    <a:pt x="0" y="147"/>
                  </a:lnTo>
                  <a:lnTo>
                    <a:pt x="8003" y="147"/>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32"/>
            <p:cNvSpPr/>
            <p:nvPr/>
          </p:nvSpPr>
          <p:spPr>
            <a:xfrm>
              <a:off x="-1416347" y="2741281"/>
              <a:ext cx="420188" cy="9385"/>
            </a:xfrm>
            <a:custGeom>
              <a:rect b="b" l="l" r="r" t="t"/>
              <a:pathLst>
                <a:path extrusionOk="0" h="148" w="6626">
                  <a:moveTo>
                    <a:pt x="1" y="0"/>
                  </a:moveTo>
                  <a:lnTo>
                    <a:pt x="1" y="147"/>
                  </a:lnTo>
                  <a:lnTo>
                    <a:pt x="6625" y="147"/>
                  </a:lnTo>
                  <a:lnTo>
                    <a:pt x="66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32"/>
            <p:cNvSpPr/>
            <p:nvPr/>
          </p:nvSpPr>
          <p:spPr>
            <a:xfrm>
              <a:off x="1033906" y="2741281"/>
              <a:ext cx="446125" cy="9385"/>
            </a:xfrm>
            <a:custGeom>
              <a:rect b="b" l="l" r="r" t="t"/>
              <a:pathLst>
                <a:path extrusionOk="0" h="148" w="7035">
                  <a:moveTo>
                    <a:pt x="0" y="0"/>
                  </a:moveTo>
                  <a:lnTo>
                    <a:pt x="0" y="147"/>
                  </a:lnTo>
                  <a:lnTo>
                    <a:pt x="7035" y="147"/>
                  </a:lnTo>
                  <a:lnTo>
                    <a:pt x="70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32"/>
            <p:cNvSpPr/>
            <p:nvPr/>
          </p:nvSpPr>
          <p:spPr>
            <a:xfrm>
              <a:off x="-1323444" y="2234336"/>
              <a:ext cx="327285" cy="8815"/>
            </a:xfrm>
            <a:custGeom>
              <a:rect b="b" l="l" r="r" t="t"/>
              <a:pathLst>
                <a:path extrusionOk="0" h="139" w="5161">
                  <a:moveTo>
                    <a:pt x="0" y="1"/>
                  </a:moveTo>
                  <a:lnTo>
                    <a:pt x="0" y="138"/>
                  </a:lnTo>
                  <a:lnTo>
                    <a:pt x="5160" y="138"/>
                  </a:lnTo>
                  <a:lnTo>
                    <a:pt x="51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32"/>
            <p:cNvSpPr/>
            <p:nvPr/>
          </p:nvSpPr>
          <p:spPr>
            <a:xfrm>
              <a:off x="526390" y="2234336"/>
              <a:ext cx="507574" cy="8815"/>
            </a:xfrm>
            <a:custGeom>
              <a:rect b="b" l="l" r="r" t="t"/>
              <a:pathLst>
                <a:path extrusionOk="0" h="139" w="8004">
                  <a:moveTo>
                    <a:pt x="0" y="1"/>
                  </a:moveTo>
                  <a:lnTo>
                    <a:pt x="0" y="138"/>
                  </a:lnTo>
                  <a:lnTo>
                    <a:pt x="8003" y="13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32"/>
            <p:cNvSpPr/>
            <p:nvPr/>
          </p:nvSpPr>
          <p:spPr>
            <a:xfrm>
              <a:off x="18812" y="2234336"/>
              <a:ext cx="507637" cy="8815"/>
            </a:xfrm>
            <a:custGeom>
              <a:rect b="b" l="l" r="r" t="t"/>
              <a:pathLst>
                <a:path extrusionOk="0" h="139" w="8005">
                  <a:moveTo>
                    <a:pt x="1" y="1"/>
                  </a:moveTo>
                  <a:lnTo>
                    <a:pt x="1" y="138"/>
                  </a:lnTo>
                  <a:lnTo>
                    <a:pt x="8004" y="13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32"/>
            <p:cNvSpPr/>
            <p:nvPr/>
          </p:nvSpPr>
          <p:spPr>
            <a:xfrm>
              <a:off x="1033906" y="2234336"/>
              <a:ext cx="353983" cy="8815"/>
            </a:xfrm>
            <a:custGeom>
              <a:rect b="b" l="l" r="r" t="t"/>
              <a:pathLst>
                <a:path extrusionOk="0" h="139" w="5582">
                  <a:moveTo>
                    <a:pt x="0" y="1"/>
                  </a:moveTo>
                  <a:lnTo>
                    <a:pt x="0" y="138"/>
                  </a:lnTo>
                  <a:lnTo>
                    <a:pt x="5582" y="138"/>
                  </a:lnTo>
                  <a:lnTo>
                    <a:pt x="558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32"/>
            <p:cNvSpPr/>
            <p:nvPr/>
          </p:nvSpPr>
          <p:spPr>
            <a:xfrm>
              <a:off x="-488704" y="2234336"/>
              <a:ext cx="507574" cy="8815"/>
            </a:xfrm>
            <a:custGeom>
              <a:rect b="b" l="l" r="r" t="t"/>
              <a:pathLst>
                <a:path extrusionOk="0" h="139" w="8004">
                  <a:moveTo>
                    <a:pt x="0" y="1"/>
                  </a:moveTo>
                  <a:lnTo>
                    <a:pt x="0" y="138"/>
                  </a:lnTo>
                  <a:lnTo>
                    <a:pt x="8004" y="13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32"/>
            <p:cNvSpPr/>
            <p:nvPr/>
          </p:nvSpPr>
          <p:spPr>
            <a:xfrm>
              <a:off x="-996219" y="2234336"/>
              <a:ext cx="507574" cy="8815"/>
            </a:xfrm>
            <a:custGeom>
              <a:rect b="b" l="l" r="r" t="t"/>
              <a:pathLst>
                <a:path extrusionOk="0" h="139" w="8004">
                  <a:moveTo>
                    <a:pt x="0" y="1"/>
                  </a:moveTo>
                  <a:lnTo>
                    <a:pt x="0" y="138"/>
                  </a:lnTo>
                  <a:lnTo>
                    <a:pt x="8003" y="13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32"/>
            <p:cNvSpPr/>
            <p:nvPr/>
          </p:nvSpPr>
          <p:spPr>
            <a:xfrm>
              <a:off x="-996219" y="1726821"/>
              <a:ext cx="507574" cy="8751"/>
            </a:xfrm>
            <a:custGeom>
              <a:rect b="b" l="l" r="r" t="t"/>
              <a:pathLst>
                <a:path extrusionOk="0" h="138" w="8004">
                  <a:moveTo>
                    <a:pt x="0" y="0"/>
                  </a:moveTo>
                  <a:lnTo>
                    <a:pt x="0" y="138"/>
                  </a:lnTo>
                  <a:lnTo>
                    <a:pt x="8003" y="13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32"/>
            <p:cNvSpPr/>
            <p:nvPr/>
          </p:nvSpPr>
          <p:spPr>
            <a:xfrm>
              <a:off x="18812" y="1726821"/>
              <a:ext cx="507637" cy="8751"/>
            </a:xfrm>
            <a:custGeom>
              <a:rect b="b" l="l" r="r" t="t"/>
              <a:pathLst>
                <a:path extrusionOk="0" h="138" w="8005">
                  <a:moveTo>
                    <a:pt x="1" y="0"/>
                  </a:moveTo>
                  <a:lnTo>
                    <a:pt x="1" y="138"/>
                  </a:lnTo>
                  <a:lnTo>
                    <a:pt x="8004" y="13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32"/>
            <p:cNvSpPr/>
            <p:nvPr/>
          </p:nvSpPr>
          <p:spPr>
            <a:xfrm>
              <a:off x="-488704" y="1726821"/>
              <a:ext cx="507574" cy="8751"/>
            </a:xfrm>
            <a:custGeom>
              <a:rect b="b" l="l" r="r" t="t"/>
              <a:pathLst>
                <a:path extrusionOk="0" h="138" w="8004">
                  <a:moveTo>
                    <a:pt x="0" y="0"/>
                  </a:moveTo>
                  <a:lnTo>
                    <a:pt x="0" y="138"/>
                  </a:lnTo>
                  <a:lnTo>
                    <a:pt x="8004" y="13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32"/>
            <p:cNvSpPr/>
            <p:nvPr/>
          </p:nvSpPr>
          <p:spPr>
            <a:xfrm>
              <a:off x="526390" y="1726821"/>
              <a:ext cx="507574" cy="8751"/>
            </a:xfrm>
            <a:custGeom>
              <a:rect b="b" l="l" r="r" t="t"/>
              <a:pathLst>
                <a:path extrusionOk="0" h="138" w="8004">
                  <a:moveTo>
                    <a:pt x="0" y="0"/>
                  </a:moveTo>
                  <a:lnTo>
                    <a:pt x="0" y="138"/>
                  </a:lnTo>
                  <a:lnTo>
                    <a:pt x="8003" y="13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32"/>
            <p:cNvSpPr/>
            <p:nvPr/>
          </p:nvSpPr>
          <p:spPr>
            <a:xfrm>
              <a:off x="1029213" y="2238331"/>
              <a:ext cx="9385" cy="507637"/>
            </a:xfrm>
            <a:custGeom>
              <a:rect b="b" l="l" r="r" t="t"/>
              <a:pathLst>
                <a:path extrusionOk="0" h="8005"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32"/>
            <p:cNvSpPr/>
            <p:nvPr/>
          </p:nvSpPr>
          <p:spPr>
            <a:xfrm>
              <a:off x="1029213" y="2745910"/>
              <a:ext cx="9385" cy="507574"/>
            </a:xfrm>
            <a:custGeom>
              <a:rect b="b" l="l" r="r" t="t"/>
              <a:pathLst>
                <a:path extrusionOk="0" h="8004" w="148">
                  <a:moveTo>
                    <a:pt x="0" y="0"/>
                  </a:moveTo>
                  <a:lnTo>
                    <a:pt x="0"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32"/>
            <p:cNvSpPr/>
            <p:nvPr/>
          </p:nvSpPr>
          <p:spPr>
            <a:xfrm>
              <a:off x="1029213" y="1730816"/>
              <a:ext cx="9385" cy="507574"/>
            </a:xfrm>
            <a:custGeom>
              <a:rect b="b" l="l" r="r" t="t"/>
              <a:pathLst>
                <a:path extrusionOk="0" h="8004"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32"/>
            <p:cNvSpPr/>
            <p:nvPr/>
          </p:nvSpPr>
          <p:spPr>
            <a:xfrm>
              <a:off x="1029213" y="3253425"/>
              <a:ext cx="9385" cy="507574"/>
            </a:xfrm>
            <a:custGeom>
              <a:rect b="b" l="l" r="r" t="t"/>
              <a:pathLst>
                <a:path extrusionOk="0" h="8004"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32"/>
            <p:cNvSpPr/>
            <p:nvPr/>
          </p:nvSpPr>
          <p:spPr>
            <a:xfrm>
              <a:off x="521634" y="3760940"/>
              <a:ext cx="9449" cy="348719"/>
            </a:xfrm>
            <a:custGeom>
              <a:rect b="b" l="l" r="r" t="t"/>
              <a:pathLst>
                <a:path extrusionOk="0" h="5499" w="149">
                  <a:moveTo>
                    <a:pt x="1" y="1"/>
                  </a:moveTo>
                  <a:lnTo>
                    <a:pt x="1" y="5498"/>
                  </a:lnTo>
                  <a:lnTo>
                    <a:pt x="148" y="5498"/>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32"/>
            <p:cNvSpPr/>
            <p:nvPr/>
          </p:nvSpPr>
          <p:spPr>
            <a:xfrm>
              <a:off x="521634" y="1730816"/>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32"/>
            <p:cNvSpPr/>
            <p:nvPr/>
          </p:nvSpPr>
          <p:spPr>
            <a:xfrm>
              <a:off x="521634" y="2745910"/>
              <a:ext cx="9449" cy="507574"/>
            </a:xfrm>
            <a:custGeom>
              <a:rect b="b" l="l" r="r" t="t"/>
              <a:pathLst>
                <a:path extrusionOk="0" h="8004" w="149">
                  <a:moveTo>
                    <a:pt x="1" y="0"/>
                  </a:moveTo>
                  <a:lnTo>
                    <a:pt x="1"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32"/>
            <p:cNvSpPr/>
            <p:nvPr/>
          </p:nvSpPr>
          <p:spPr>
            <a:xfrm>
              <a:off x="521634" y="1386913"/>
              <a:ext cx="9449" cy="343963"/>
            </a:xfrm>
            <a:custGeom>
              <a:rect b="b" l="l" r="r" t="t"/>
              <a:pathLst>
                <a:path extrusionOk="0" h="5424" w="149">
                  <a:moveTo>
                    <a:pt x="1" y="1"/>
                  </a:moveTo>
                  <a:lnTo>
                    <a:pt x="1" y="5424"/>
                  </a:lnTo>
                  <a:lnTo>
                    <a:pt x="148" y="542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32"/>
            <p:cNvSpPr/>
            <p:nvPr/>
          </p:nvSpPr>
          <p:spPr>
            <a:xfrm>
              <a:off x="521634" y="2238331"/>
              <a:ext cx="9449" cy="507637"/>
            </a:xfrm>
            <a:custGeom>
              <a:rect b="b" l="l" r="r" t="t"/>
              <a:pathLst>
                <a:path extrusionOk="0" h="8005"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32"/>
            <p:cNvSpPr/>
            <p:nvPr/>
          </p:nvSpPr>
          <p:spPr>
            <a:xfrm>
              <a:off x="521634" y="3253425"/>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32"/>
            <p:cNvSpPr/>
            <p:nvPr/>
          </p:nvSpPr>
          <p:spPr>
            <a:xfrm>
              <a:off x="14119" y="2745910"/>
              <a:ext cx="9449" cy="507574"/>
            </a:xfrm>
            <a:custGeom>
              <a:rect b="b" l="l" r="r" t="t"/>
              <a:pathLst>
                <a:path extrusionOk="0" h="8004" w="149">
                  <a:moveTo>
                    <a:pt x="1" y="0"/>
                  </a:moveTo>
                  <a:lnTo>
                    <a:pt x="1"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32"/>
            <p:cNvSpPr/>
            <p:nvPr/>
          </p:nvSpPr>
          <p:spPr>
            <a:xfrm>
              <a:off x="14119" y="3253425"/>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32"/>
            <p:cNvSpPr/>
            <p:nvPr/>
          </p:nvSpPr>
          <p:spPr>
            <a:xfrm>
              <a:off x="14119" y="3760940"/>
              <a:ext cx="9449" cy="435471"/>
            </a:xfrm>
            <a:custGeom>
              <a:rect b="b" l="l" r="r" t="t"/>
              <a:pathLst>
                <a:path extrusionOk="0" h="6867" w="149">
                  <a:moveTo>
                    <a:pt x="1" y="1"/>
                  </a:moveTo>
                  <a:lnTo>
                    <a:pt x="1" y="6867"/>
                  </a:lnTo>
                  <a:lnTo>
                    <a:pt x="148" y="6867"/>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32"/>
            <p:cNvSpPr/>
            <p:nvPr/>
          </p:nvSpPr>
          <p:spPr>
            <a:xfrm>
              <a:off x="14119" y="1730816"/>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32"/>
            <p:cNvSpPr/>
            <p:nvPr/>
          </p:nvSpPr>
          <p:spPr>
            <a:xfrm>
              <a:off x="14119" y="1300097"/>
              <a:ext cx="9449" cy="430778"/>
            </a:xfrm>
            <a:custGeom>
              <a:rect b="b" l="l" r="r" t="t"/>
              <a:pathLst>
                <a:path extrusionOk="0" h="6793" w="149">
                  <a:moveTo>
                    <a:pt x="1" y="1"/>
                  </a:moveTo>
                  <a:lnTo>
                    <a:pt x="1" y="6793"/>
                  </a:lnTo>
                  <a:lnTo>
                    <a:pt x="148" y="6793"/>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32"/>
            <p:cNvSpPr/>
            <p:nvPr/>
          </p:nvSpPr>
          <p:spPr>
            <a:xfrm>
              <a:off x="14119" y="2238331"/>
              <a:ext cx="9449" cy="507637"/>
            </a:xfrm>
            <a:custGeom>
              <a:rect b="b" l="l" r="r" t="t"/>
              <a:pathLst>
                <a:path extrusionOk="0" h="8005"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32"/>
            <p:cNvSpPr/>
            <p:nvPr/>
          </p:nvSpPr>
          <p:spPr>
            <a:xfrm>
              <a:off x="-492699" y="2745910"/>
              <a:ext cx="8688" cy="507574"/>
            </a:xfrm>
            <a:custGeom>
              <a:rect b="b" l="l" r="r" t="t"/>
              <a:pathLst>
                <a:path extrusionOk="0" h="8004" w="137">
                  <a:moveTo>
                    <a:pt x="0" y="0"/>
                  </a:moveTo>
                  <a:lnTo>
                    <a:pt x="0" y="8004"/>
                  </a:lnTo>
                  <a:lnTo>
                    <a:pt x="137" y="8004"/>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32"/>
            <p:cNvSpPr/>
            <p:nvPr/>
          </p:nvSpPr>
          <p:spPr>
            <a:xfrm>
              <a:off x="-492699" y="1730816"/>
              <a:ext cx="8688" cy="507574"/>
            </a:xfrm>
            <a:custGeom>
              <a:rect b="b" l="l" r="r" t="t"/>
              <a:pathLst>
                <a:path extrusionOk="0" h="8004"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32"/>
            <p:cNvSpPr/>
            <p:nvPr/>
          </p:nvSpPr>
          <p:spPr>
            <a:xfrm>
              <a:off x="-492699" y="2238331"/>
              <a:ext cx="8688" cy="507637"/>
            </a:xfrm>
            <a:custGeom>
              <a:rect b="b" l="l" r="r" t="t"/>
              <a:pathLst>
                <a:path extrusionOk="0" h="8005"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32"/>
            <p:cNvSpPr/>
            <p:nvPr/>
          </p:nvSpPr>
          <p:spPr>
            <a:xfrm>
              <a:off x="-492699" y="3253425"/>
              <a:ext cx="8688" cy="507574"/>
            </a:xfrm>
            <a:custGeom>
              <a:rect b="b" l="l" r="r" t="t"/>
              <a:pathLst>
                <a:path extrusionOk="0" h="8004"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32"/>
            <p:cNvSpPr/>
            <p:nvPr/>
          </p:nvSpPr>
          <p:spPr>
            <a:xfrm>
              <a:off x="-492699" y="1396933"/>
              <a:ext cx="8688" cy="333943"/>
            </a:xfrm>
            <a:custGeom>
              <a:rect b="b" l="l" r="r" t="t"/>
              <a:pathLst>
                <a:path extrusionOk="0" h="5266" w="137">
                  <a:moveTo>
                    <a:pt x="0" y="0"/>
                  </a:moveTo>
                  <a:lnTo>
                    <a:pt x="0" y="5266"/>
                  </a:lnTo>
                  <a:lnTo>
                    <a:pt x="137" y="5266"/>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32"/>
            <p:cNvSpPr/>
            <p:nvPr/>
          </p:nvSpPr>
          <p:spPr>
            <a:xfrm>
              <a:off x="-492699" y="3760940"/>
              <a:ext cx="8688" cy="339334"/>
            </a:xfrm>
            <a:custGeom>
              <a:rect b="b" l="l" r="r" t="t"/>
              <a:pathLst>
                <a:path extrusionOk="0" h="5351" w="137">
                  <a:moveTo>
                    <a:pt x="0" y="1"/>
                  </a:moveTo>
                  <a:lnTo>
                    <a:pt x="0" y="5351"/>
                  </a:lnTo>
                  <a:lnTo>
                    <a:pt x="137" y="5351"/>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32"/>
            <p:cNvSpPr/>
            <p:nvPr/>
          </p:nvSpPr>
          <p:spPr>
            <a:xfrm>
              <a:off x="-1000277" y="1730816"/>
              <a:ext cx="8751" cy="507574"/>
            </a:xfrm>
            <a:custGeom>
              <a:rect b="b" l="l" r="r" t="t"/>
              <a:pathLst>
                <a:path extrusionOk="0" h="8004"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32"/>
            <p:cNvSpPr/>
            <p:nvPr/>
          </p:nvSpPr>
          <p:spPr>
            <a:xfrm>
              <a:off x="-1000277" y="3253425"/>
              <a:ext cx="8751" cy="507574"/>
            </a:xfrm>
            <a:custGeom>
              <a:rect b="b" l="l" r="r" t="t"/>
              <a:pathLst>
                <a:path extrusionOk="0" h="8004"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32"/>
            <p:cNvSpPr/>
            <p:nvPr/>
          </p:nvSpPr>
          <p:spPr>
            <a:xfrm>
              <a:off x="-1000277" y="2238331"/>
              <a:ext cx="8751" cy="507637"/>
            </a:xfrm>
            <a:custGeom>
              <a:rect b="b" l="l" r="r" t="t"/>
              <a:pathLst>
                <a:path extrusionOk="0" h="8005"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32"/>
            <p:cNvSpPr/>
            <p:nvPr/>
          </p:nvSpPr>
          <p:spPr>
            <a:xfrm>
              <a:off x="-1000277" y="2745910"/>
              <a:ext cx="8751" cy="507574"/>
            </a:xfrm>
            <a:custGeom>
              <a:rect b="b" l="l" r="r" t="t"/>
              <a:pathLst>
                <a:path extrusionOk="0" h="8004" w="138">
                  <a:moveTo>
                    <a:pt x="1" y="0"/>
                  </a:moveTo>
                  <a:lnTo>
                    <a:pt x="1" y="8004"/>
                  </a:lnTo>
                  <a:lnTo>
                    <a:pt x="137" y="8004"/>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9" name="Google Shape;249;p32"/>
          <p:cNvSpPr txBox="1"/>
          <p:nvPr>
            <p:ph type="title"/>
          </p:nvPr>
        </p:nvSpPr>
        <p:spPr>
          <a:xfrm>
            <a:off x="720000" y="3859100"/>
            <a:ext cx="7704000" cy="7494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250" name="Google Shape;250;p32"/>
          <p:cNvGrpSpPr/>
          <p:nvPr/>
        </p:nvGrpSpPr>
        <p:grpSpPr>
          <a:xfrm rot="-5400000">
            <a:off x="8103361" y="-786317"/>
            <a:ext cx="306612" cy="2090921"/>
            <a:chOff x="180015" y="3233233"/>
            <a:chExt cx="306612" cy="2090921"/>
          </a:xfrm>
        </p:grpSpPr>
        <p:sp>
          <p:nvSpPr>
            <p:cNvPr id="251" name="Google Shape;251;p32"/>
            <p:cNvSpPr/>
            <p:nvPr/>
          </p:nvSpPr>
          <p:spPr>
            <a:xfrm>
              <a:off x="328978" y="3394816"/>
              <a:ext cx="8751" cy="1929338"/>
            </a:xfrm>
            <a:custGeom>
              <a:rect b="b" l="l" r="r" t="t"/>
              <a:pathLst>
                <a:path extrusionOk="0" h="30424" w="138">
                  <a:moveTo>
                    <a:pt x="1" y="0"/>
                  </a:moveTo>
                  <a:lnTo>
                    <a:pt x="1" y="30423"/>
                  </a:lnTo>
                  <a:lnTo>
                    <a:pt x="137" y="30423"/>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32"/>
            <p:cNvSpPr/>
            <p:nvPr/>
          </p:nvSpPr>
          <p:spPr>
            <a:xfrm>
              <a:off x="180015" y="3233233"/>
              <a:ext cx="306612" cy="375988"/>
            </a:xfrm>
            <a:custGeom>
              <a:rect b="b" l="l" r="r" t="t"/>
              <a:pathLst>
                <a:path extrusionOk="0" h="5929" w="4835">
                  <a:moveTo>
                    <a:pt x="2423" y="0"/>
                  </a:moveTo>
                  <a:lnTo>
                    <a:pt x="2360" y="516"/>
                  </a:lnTo>
                  <a:cubicBezTo>
                    <a:pt x="2202" y="1769"/>
                    <a:pt x="1243" y="2759"/>
                    <a:pt x="1" y="2959"/>
                  </a:cubicBezTo>
                  <a:cubicBezTo>
                    <a:pt x="1243" y="3159"/>
                    <a:pt x="2202" y="4159"/>
                    <a:pt x="2360" y="5402"/>
                  </a:cubicBezTo>
                  <a:lnTo>
                    <a:pt x="2423" y="5928"/>
                  </a:lnTo>
                  <a:lnTo>
                    <a:pt x="2476" y="5402"/>
                  </a:lnTo>
                  <a:cubicBezTo>
                    <a:pt x="2633" y="4159"/>
                    <a:pt x="3592" y="3159"/>
                    <a:pt x="4835" y="2959"/>
                  </a:cubicBezTo>
                  <a:cubicBezTo>
                    <a:pt x="3592" y="2759"/>
                    <a:pt x="2633" y="1769"/>
                    <a:pt x="2476" y="516"/>
                  </a:cubicBezTo>
                  <a:lnTo>
                    <a:pt x="242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53" name="Shape 25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ntic Didone"/>
              <a:buNone/>
              <a:defRPr b="0" i="0" sz="3000" u="none" cap="none" strike="noStrike">
                <a:solidFill>
                  <a:schemeClr val="dk1"/>
                </a:solidFill>
                <a:latin typeface="Antic Didone"/>
                <a:ea typeface="Antic Didone"/>
                <a:cs typeface="Antic Didone"/>
                <a:sym typeface="Antic Didone"/>
              </a:defRPr>
            </a:lvl1pPr>
            <a:lvl2pPr lvl="1" marR="0" rtl="0" algn="l">
              <a:lnSpc>
                <a:spcPct val="100000"/>
              </a:lnSpc>
              <a:spcBef>
                <a:spcPts val="0"/>
              </a:spcBef>
              <a:spcAft>
                <a:spcPts val="0"/>
              </a:spcAft>
              <a:buClr>
                <a:schemeClr val="dk1"/>
              </a:buClr>
              <a:buSzPts val="3000"/>
              <a:buFont typeface="Antic Didone"/>
              <a:buNone/>
              <a:defRPr b="1" i="0" sz="3000" u="none" cap="none" strike="noStrike">
                <a:solidFill>
                  <a:schemeClr val="dk1"/>
                </a:solidFill>
                <a:latin typeface="Antic Didone"/>
                <a:ea typeface="Antic Didone"/>
                <a:cs typeface="Antic Didone"/>
                <a:sym typeface="Antic Didone"/>
              </a:defRPr>
            </a:lvl2pPr>
            <a:lvl3pPr lvl="2" marR="0" rtl="0" algn="l">
              <a:lnSpc>
                <a:spcPct val="100000"/>
              </a:lnSpc>
              <a:spcBef>
                <a:spcPts val="0"/>
              </a:spcBef>
              <a:spcAft>
                <a:spcPts val="0"/>
              </a:spcAft>
              <a:buClr>
                <a:schemeClr val="dk1"/>
              </a:buClr>
              <a:buSzPts val="3000"/>
              <a:buFont typeface="Antic Didone"/>
              <a:buNone/>
              <a:defRPr b="1" i="0" sz="3000" u="none" cap="none" strike="noStrike">
                <a:solidFill>
                  <a:schemeClr val="dk1"/>
                </a:solidFill>
                <a:latin typeface="Antic Didone"/>
                <a:ea typeface="Antic Didone"/>
                <a:cs typeface="Antic Didone"/>
                <a:sym typeface="Antic Didone"/>
              </a:defRPr>
            </a:lvl3pPr>
            <a:lvl4pPr lvl="3" marR="0" rtl="0" algn="l">
              <a:lnSpc>
                <a:spcPct val="100000"/>
              </a:lnSpc>
              <a:spcBef>
                <a:spcPts val="0"/>
              </a:spcBef>
              <a:spcAft>
                <a:spcPts val="0"/>
              </a:spcAft>
              <a:buClr>
                <a:schemeClr val="dk1"/>
              </a:buClr>
              <a:buSzPts val="3000"/>
              <a:buFont typeface="Antic Didone"/>
              <a:buNone/>
              <a:defRPr b="1" i="0" sz="3000" u="none" cap="none" strike="noStrike">
                <a:solidFill>
                  <a:schemeClr val="dk1"/>
                </a:solidFill>
                <a:latin typeface="Antic Didone"/>
                <a:ea typeface="Antic Didone"/>
                <a:cs typeface="Antic Didone"/>
                <a:sym typeface="Antic Didone"/>
              </a:defRPr>
            </a:lvl4pPr>
            <a:lvl5pPr lvl="4" marR="0" rtl="0" algn="l">
              <a:lnSpc>
                <a:spcPct val="100000"/>
              </a:lnSpc>
              <a:spcBef>
                <a:spcPts val="0"/>
              </a:spcBef>
              <a:spcAft>
                <a:spcPts val="0"/>
              </a:spcAft>
              <a:buClr>
                <a:schemeClr val="dk1"/>
              </a:buClr>
              <a:buSzPts val="3000"/>
              <a:buFont typeface="Antic Didone"/>
              <a:buNone/>
              <a:defRPr b="1" i="0" sz="3000" u="none" cap="none" strike="noStrike">
                <a:solidFill>
                  <a:schemeClr val="dk1"/>
                </a:solidFill>
                <a:latin typeface="Antic Didone"/>
                <a:ea typeface="Antic Didone"/>
                <a:cs typeface="Antic Didone"/>
                <a:sym typeface="Antic Didone"/>
              </a:defRPr>
            </a:lvl5pPr>
            <a:lvl6pPr lvl="5" marR="0" rtl="0" algn="l">
              <a:lnSpc>
                <a:spcPct val="100000"/>
              </a:lnSpc>
              <a:spcBef>
                <a:spcPts val="0"/>
              </a:spcBef>
              <a:spcAft>
                <a:spcPts val="0"/>
              </a:spcAft>
              <a:buClr>
                <a:schemeClr val="dk1"/>
              </a:buClr>
              <a:buSzPts val="3000"/>
              <a:buFont typeface="Antic Didone"/>
              <a:buNone/>
              <a:defRPr b="1" i="0" sz="3000" u="none" cap="none" strike="noStrike">
                <a:solidFill>
                  <a:schemeClr val="dk1"/>
                </a:solidFill>
                <a:latin typeface="Antic Didone"/>
                <a:ea typeface="Antic Didone"/>
                <a:cs typeface="Antic Didone"/>
                <a:sym typeface="Antic Didone"/>
              </a:defRPr>
            </a:lvl6pPr>
            <a:lvl7pPr lvl="6" marR="0" rtl="0" algn="l">
              <a:lnSpc>
                <a:spcPct val="100000"/>
              </a:lnSpc>
              <a:spcBef>
                <a:spcPts val="0"/>
              </a:spcBef>
              <a:spcAft>
                <a:spcPts val="0"/>
              </a:spcAft>
              <a:buClr>
                <a:schemeClr val="dk1"/>
              </a:buClr>
              <a:buSzPts val="3000"/>
              <a:buFont typeface="Antic Didone"/>
              <a:buNone/>
              <a:defRPr b="1" i="0" sz="3000" u="none" cap="none" strike="noStrike">
                <a:solidFill>
                  <a:schemeClr val="dk1"/>
                </a:solidFill>
                <a:latin typeface="Antic Didone"/>
                <a:ea typeface="Antic Didone"/>
                <a:cs typeface="Antic Didone"/>
                <a:sym typeface="Antic Didone"/>
              </a:defRPr>
            </a:lvl7pPr>
            <a:lvl8pPr lvl="7" marR="0" rtl="0" algn="l">
              <a:lnSpc>
                <a:spcPct val="100000"/>
              </a:lnSpc>
              <a:spcBef>
                <a:spcPts val="0"/>
              </a:spcBef>
              <a:spcAft>
                <a:spcPts val="0"/>
              </a:spcAft>
              <a:buClr>
                <a:schemeClr val="dk1"/>
              </a:buClr>
              <a:buSzPts val="3000"/>
              <a:buFont typeface="Antic Didone"/>
              <a:buNone/>
              <a:defRPr b="1" i="0" sz="3000" u="none" cap="none" strike="noStrike">
                <a:solidFill>
                  <a:schemeClr val="dk1"/>
                </a:solidFill>
                <a:latin typeface="Antic Didone"/>
                <a:ea typeface="Antic Didone"/>
                <a:cs typeface="Antic Didone"/>
                <a:sym typeface="Antic Didone"/>
              </a:defRPr>
            </a:lvl8pPr>
            <a:lvl9pPr lvl="8" marR="0" rtl="0" algn="l">
              <a:lnSpc>
                <a:spcPct val="100000"/>
              </a:lnSpc>
              <a:spcBef>
                <a:spcPts val="0"/>
              </a:spcBef>
              <a:spcAft>
                <a:spcPts val="0"/>
              </a:spcAft>
              <a:buClr>
                <a:schemeClr val="dk1"/>
              </a:buClr>
              <a:buSzPts val="3000"/>
              <a:buFont typeface="Antic Didone"/>
              <a:buNone/>
              <a:defRPr b="1" i="0" sz="3000" u="none" cap="none" strike="noStrike">
                <a:solidFill>
                  <a:schemeClr val="dk1"/>
                </a:solidFill>
                <a:latin typeface="Antic Didone"/>
                <a:ea typeface="Antic Didone"/>
                <a:cs typeface="Antic Didone"/>
                <a:sym typeface="Antic Didone"/>
              </a:defRPr>
            </a:lvl9pPr>
          </a:lstStyle>
          <a:p/>
        </p:txBody>
      </p:sp>
      <p:sp>
        <p:nvSpPr>
          <p:cNvPr id="7" name="Google Shape;7;p26"/>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1pPr>
            <a:lvl2pPr indent="-304800" lvl="1" marL="914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2pPr>
            <a:lvl3pPr indent="-304800" lvl="2" marL="1371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3pPr>
            <a:lvl4pPr indent="-304800" lvl="3" marL="1828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4pPr>
            <a:lvl5pPr indent="-304800" lvl="4" marL="22860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5pPr>
            <a:lvl6pPr indent="-304800" lvl="5" marL="27432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6pPr>
            <a:lvl7pPr indent="-304800" lvl="6" marL="32004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7pPr>
            <a:lvl8pPr indent="-304800" lvl="7" marL="36576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8pPr>
            <a:lvl9pPr indent="-304800" lvl="8" marL="4114800" marR="0" rtl="0" algn="l">
              <a:lnSpc>
                <a:spcPct val="100000"/>
              </a:lnSpc>
              <a:spcBef>
                <a:spcPts val="0"/>
              </a:spcBef>
              <a:spcAft>
                <a:spcPts val="0"/>
              </a:spcAft>
              <a:buClr>
                <a:schemeClr val="dk1"/>
              </a:buClr>
              <a:buSzPts val="1200"/>
              <a:buFont typeface="Albert Sans"/>
              <a:buChar char="■"/>
              <a:defRPr b="0" i="0" sz="1200" u="none" cap="none" strike="noStrike">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veydant1811-digital-addiction-detector.hf.space/?__theme=system&amp;deep_link=EeDcnUVrgbo" TargetMode="Externa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data.mendeley.com/datasets/6hhdxszm56/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8.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
          <p:cNvSpPr txBox="1"/>
          <p:nvPr>
            <p:ph type="ctrTitle"/>
          </p:nvPr>
        </p:nvSpPr>
        <p:spPr>
          <a:xfrm>
            <a:off x="333525" y="1245500"/>
            <a:ext cx="7973100" cy="215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US" sz="5000"/>
              <a:t>DIGITAL ADDICTION PREDICTION USING ML &amp; XAI</a:t>
            </a:r>
            <a:endParaRPr sz="5000"/>
          </a:p>
        </p:txBody>
      </p:sp>
      <p:sp>
        <p:nvSpPr>
          <p:cNvPr id="259" name="Google Shape;259;p1"/>
          <p:cNvSpPr txBox="1"/>
          <p:nvPr>
            <p:ph idx="1" type="subTitle"/>
          </p:nvPr>
        </p:nvSpPr>
        <p:spPr>
          <a:xfrm>
            <a:off x="1435500" y="3679999"/>
            <a:ext cx="3853800" cy="1270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n-US" sz="1400"/>
              <a:t>By:</a:t>
            </a:r>
            <a:endParaRPr/>
          </a:p>
          <a:p>
            <a:pPr indent="0" lvl="0" marL="0" rtl="0" algn="l">
              <a:spcBef>
                <a:spcPts val="0"/>
              </a:spcBef>
              <a:spcAft>
                <a:spcPts val="0"/>
              </a:spcAft>
              <a:buSzPts val="1200"/>
              <a:buNone/>
            </a:pPr>
            <a:r>
              <a:rPr lang="en-US" sz="1400"/>
              <a:t>Veydant Katyal 22BCE3476</a:t>
            </a:r>
            <a:endParaRPr/>
          </a:p>
          <a:p>
            <a:pPr indent="0" lvl="0" marL="0" rtl="0" algn="l">
              <a:lnSpc>
                <a:spcPct val="100000"/>
              </a:lnSpc>
              <a:spcBef>
                <a:spcPts val="0"/>
              </a:spcBef>
              <a:spcAft>
                <a:spcPts val="0"/>
              </a:spcAft>
              <a:buSzPts val="1200"/>
              <a:buNone/>
            </a:pPr>
            <a:r>
              <a:rPr lang="en-US" sz="1400"/>
              <a:t>Vinayak Trivedi</a:t>
            </a:r>
            <a:r>
              <a:rPr lang="en-US" sz="1400"/>
              <a:t> 22BCE0521</a:t>
            </a:r>
            <a:endParaRPr/>
          </a:p>
          <a:p>
            <a:pPr indent="0" lvl="0" marL="0" rtl="0" algn="l">
              <a:lnSpc>
                <a:spcPct val="100000"/>
              </a:lnSpc>
              <a:spcBef>
                <a:spcPts val="0"/>
              </a:spcBef>
              <a:spcAft>
                <a:spcPts val="0"/>
              </a:spcAft>
              <a:buSzPts val="1200"/>
              <a:buNone/>
            </a:pPr>
            <a:r>
              <a:rPr lang="en-US" sz="1400"/>
              <a:t>Vrinda Bajaj 22BCE2251</a:t>
            </a:r>
            <a:endParaRPr/>
          </a:p>
          <a:p>
            <a:pPr indent="0" lvl="0" marL="0" rtl="0" algn="l">
              <a:lnSpc>
                <a:spcPct val="100000"/>
              </a:lnSpc>
              <a:spcBef>
                <a:spcPts val="0"/>
              </a:spcBef>
              <a:spcAft>
                <a:spcPts val="0"/>
              </a:spcAft>
              <a:buSzPts val="1200"/>
              <a:buNone/>
            </a:pPr>
            <a:r>
              <a:rPr lang="en-US" sz="1400"/>
              <a:t>Akshita Gupta 22BCE0248</a:t>
            </a:r>
            <a:endParaRPr sz="1400"/>
          </a:p>
        </p:txBody>
      </p:sp>
      <p:cxnSp>
        <p:nvCxnSpPr>
          <p:cNvPr id="260" name="Google Shape;260;p1"/>
          <p:cNvCxnSpPr>
            <a:stCxn id="258" idx="1"/>
          </p:cNvCxnSpPr>
          <p:nvPr/>
        </p:nvCxnSpPr>
        <p:spPr>
          <a:xfrm rot="10800000">
            <a:off x="-1965975" y="2324300"/>
            <a:ext cx="2299500" cy="0"/>
          </a:xfrm>
          <a:prstGeom prst="straightConnector1">
            <a:avLst/>
          </a:prstGeom>
          <a:noFill/>
          <a:ln cap="flat" cmpd="sng" w="9525">
            <a:solidFill>
              <a:schemeClr val="dk1"/>
            </a:solidFill>
            <a:prstDash val="solid"/>
            <a:round/>
            <a:headEnd len="sm" w="sm" type="none"/>
            <a:tailEnd len="sm" w="sm" type="none"/>
          </a:ln>
        </p:spPr>
      </p:cxnSp>
      <p:grpSp>
        <p:nvGrpSpPr>
          <p:cNvPr id="261" name="Google Shape;261;p1"/>
          <p:cNvGrpSpPr/>
          <p:nvPr/>
        </p:nvGrpSpPr>
        <p:grpSpPr>
          <a:xfrm>
            <a:off x="-544835" y="-262718"/>
            <a:ext cx="2892325" cy="1595440"/>
            <a:chOff x="6051213" y="866353"/>
            <a:chExt cx="1898972" cy="1047495"/>
          </a:xfrm>
        </p:grpSpPr>
        <p:sp>
          <p:nvSpPr>
            <p:cNvPr id="262" name="Google Shape;262;p1"/>
            <p:cNvSpPr/>
            <p:nvPr/>
          </p:nvSpPr>
          <p:spPr>
            <a:xfrm>
              <a:off x="6051213" y="866353"/>
              <a:ext cx="1898972" cy="933498"/>
            </a:xfrm>
            <a:custGeom>
              <a:rect b="b" l="l" r="r" t="t"/>
              <a:pathLst>
                <a:path extrusionOk="0" h="22421" w="45610">
                  <a:moveTo>
                    <a:pt x="9934" y="1"/>
                  </a:moveTo>
                  <a:cubicBezTo>
                    <a:pt x="9562" y="1"/>
                    <a:pt x="9196" y="7"/>
                    <a:pt x="8836" y="21"/>
                  </a:cubicBezTo>
                  <a:cubicBezTo>
                    <a:pt x="6572" y="105"/>
                    <a:pt x="4687" y="463"/>
                    <a:pt x="3234" y="1085"/>
                  </a:cubicBezTo>
                  <a:cubicBezTo>
                    <a:pt x="1739" y="1727"/>
                    <a:pt x="770" y="2644"/>
                    <a:pt x="391" y="3781"/>
                  </a:cubicBezTo>
                  <a:cubicBezTo>
                    <a:pt x="1" y="4928"/>
                    <a:pt x="211" y="6234"/>
                    <a:pt x="1012" y="7666"/>
                  </a:cubicBezTo>
                  <a:cubicBezTo>
                    <a:pt x="1781" y="9035"/>
                    <a:pt x="3055" y="10468"/>
                    <a:pt x="4814" y="11911"/>
                  </a:cubicBezTo>
                  <a:cubicBezTo>
                    <a:pt x="8404" y="14890"/>
                    <a:pt x="13606" y="17618"/>
                    <a:pt x="19451" y="19598"/>
                  </a:cubicBezTo>
                  <a:cubicBezTo>
                    <a:pt x="24822" y="21419"/>
                    <a:pt x="30214" y="22420"/>
                    <a:pt x="34689" y="22420"/>
                  </a:cubicBezTo>
                  <a:cubicBezTo>
                    <a:pt x="34752" y="22420"/>
                    <a:pt x="34815" y="22409"/>
                    <a:pt x="34868" y="22409"/>
                  </a:cubicBezTo>
                  <a:lnTo>
                    <a:pt x="34868" y="22273"/>
                  </a:lnTo>
                  <a:lnTo>
                    <a:pt x="34689" y="22273"/>
                  </a:lnTo>
                  <a:cubicBezTo>
                    <a:pt x="30235" y="22273"/>
                    <a:pt x="24843" y="21283"/>
                    <a:pt x="19493" y="19461"/>
                  </a:cubicBezTo>
                  <a:cubicBezTo>
                    <a:pt x="13669" y="17492"/>
                    <a:pt x="8488" y="14775"/>
                    <a:pt x="4898" y="11805"/>
                  </a:cubicBezTo>
                  <a:cubicBezTo>
                    <a:pt x="3160" y="10362"/>
                    <a:pt x="1896" y="8951"/>
                    <a:pt x="1128" y="7593"/>
                  </a:cubicBezTo>
                  <a:cubicBezTo>
                    <a:pt x="349" y="6203"/>
                    <a:pt x="148" y="4928"/>
                    <a:pt x="517" y="3823"/>
                  </a:cubicBezTo>
                  <a:cubicBezTo>
                    <a:pt x="1348" y="1382"/>
                    <a:pt x="4905" y="138"/>
                    <a:pt x="9878" y="138"/>
                  </a:cubicBezTo>
                  <a:cubicBezTo>
                    <a:pt x="14172" y="138"/>
                    <a:pt x="19522" y="1065"/>
                    <a:pt x="25085" y="2949"/>
                  </a:cubicBezTo>
                  <a:cubicBezTo>
                    <a:pt x="37090" y="7013"/>
                    <a:pt x="45610" y="14027"/>
                    <a:pt x="44061" y="18587"/>
                  </a:cubicBezTo>
                  <a:cubicBezTo>
                    <a:pt x="43693" y="19682"/>
                    <a:pt x="42776" y="20556"/>
                    <a:pt x="41323" y="21188"/>
                  </a:cubicBezTo>
                  <a:lnTo>
                    <a:pt x="41386" y="21314"/>
                  </a:lnTo>
                  <a:cubicBezTo>
                    <a:pt x="42861" y="20661"/>
                    <a:pt x="43808" y="19767"/>
                    <a:pt x="44198" y="18629"/>
                  </a:cubicBezTo>
                  <a:cubicBezTo>
                    <a:pt x="44588" y="17481"/>
                    <a:pt x="44377" y="16175"/>
                    <a:pt x="43577" y="14754"/>
                  </a:cubicBezTo>
                  <a:cubicBezTo>
                    <a:pt x="42808" y="13374"/>
                    <a:pt x="41524" y="11953"/>
                    <a:pt x="39776" y="10500"/>
                  </a:cubicBezTo>
                  <a:cubicBezTo>
                    <a:pt x="36174" y="7519"/>
                    <a:pt x="30972" y="4792"/>
                    <a:pt x="25138" y="2812"/>
                  </a:cubicBezTo>
                  <a:cubicBezTo>
                    <a:pt x="19742" y="985"/>
                    <a:pt x="14401" y="1"/>
                    <a:pt x="99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
            <p:cNvSpPr/>
            <p:nvPr/>
          </p:nvSpPr>
          <p:spPr>
            <a:xfrm>
              <a:off x="7517389" y="1654254"/>
              <a:ext cx="259594" cy="259594"/>
            </a:xfrm>
            <a:custGeom>
              <a:rect b="b" l="l" r="r" t="t"/>
              <a:pathLst>
                <a:path extrusionOk="0" h="6235" w="6235">
                  <a:moveTo>
                    <a:pt x="1917" y="5992"/>
                  </a:moveTo>
                  <a:lnTo>
                    <a:pt x="1917" y="5992"/>
                  </a:lnTo>
                  <a:lnTo>
                    <a:pt x="1917" y="5992"/>
                  </a:lnTo>
                  <a:close/>
                  <a:moveTo>
                    <a:pt x="3117" y="0"/>
                  </a:moveTo>
                  <a:lnTo>
                    <a:pt x="2855" y="1800"/>
                  </a:lnTo>
                  <a:lnTo>
                    <a:pt x="1917" y="232"/>
                  </a:lnTo>
                  <a:lnTo>
                    <a:pt x="2370" y="2001"/>
                  </a:lnTo>
                  <a:lnTo>
                    <a:pt x="906" y="906"/>
                  </a:lnTo>
                  <a:lnTo>
                    <a:pt x="2001" y="2369"/>
                  </a:lnTo>
                  <a:lnTo>
                    <a:pt x="232" y="1917"/>
                  </a:lnTo>
                  <a:lnTo>
                    <a:pt x="232" y="1917"/>
                  </a:lnTo>
                  <a:lnTo>
                    <a:pt x="1801" y="2854"/>
                  </a:lnTo>
                  <a:lnTo>
                    <a:pt x="0" y="3117"/>
                  </a:lnTo>
                  <a:lnTo>
                    <a:pt x="1801" y="3380"/>
                  </a:lnTo>
                  <a:lnTo>
                    <a:pt x="232" y="4307"/>
                  </a:lnTo>
                  <a:lnTo>
                    <a:pt x="2001" y="3854"/>
                  </a:lnTo>
                  <a:lnTo>
                    <a:pt x="906" y="5318"/>
                  </a:lnTo>
                  <a:lnTo>
                    <a:pt x="2370" y="4223"/>
                  </a:lnTo>
                  <a:lnTo>
                    <a:pt x="2370" y="4223"/>
                  </a:lnTo>
                  <a:lnTo>
                    <a:pt x="1917" y="5992"/>
                  </a:lnTo>
                  <a:lnTo>
                    <a:pt x="2855" y="4423"/>
                  </a:lnTo>
                  <a:lnTo>
                    <a:pt x="3117" y="6234"/>
                  </a:lnTo>
                  <a:lnTo>
                    <a:pt x="3381" y="4423"/>
                  </a:lnTo>
                  <a:lnTo>
                    <a:pt x="4308" y="5992"/>
                  </a:lnTo>
                  <a:lnTo>
                    <a:pt x="3855" y="4223"/>
                  </a:lnTo>
                  <a:lnTo>
                    <a:pt x="3855" y="4223"/>
                  </a:lnTo>
                  <a:lnTo>
                    <a:pt x="5319" y="5318"/>
                  </a:lnTo>
                  <a:lnTo>
                    <a:pt x="4224" y="3854"/>
                  </a:lnTo>
                  <a:lnTo>
                    <a:pt x="5993" y="4307"/>
                  </a:lnTo>
                  <a:lnTo>
                    <a:pt x="4423" y="3380"/>
                  </a:lnTo>
                  <a:lnTo>
                    <a:pt x="6234" y="3117"/>
                  </a:lnTo>
                  <a:lnTo>
                    <a:pt x="4423" y="2854"/>
                  </a:lnTo>
                  <a:lnTo>
                    <a:pt x="5993" y="1917"/>
                  </a:lnTo>
                  <a:lnTo>
                    <a:pt x="5993" y="1917"/>
                  </a:lnTo>
                  <a:lnTo>
                    <a:pt x="4224" y="2369"/>
                  </a:lnTo>
                  <a:lnTo>
                    <a:pt x="5319" y="906"/>
                  </a:lnTo>
                  <a:lnTo>
                    <a:pt x="3855" y="2001"/>
                  </a:lnTo>
                  <a:lnTo>
                    <a:pt x="4308" y="232"/>
                  </a:lnTo>
                  <a:lnTo>
                    <a:pt x="3381" y="1800"/>
                  </a:lnTo>
                  <a:lnTo>
                    <a:pt x="31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p1"/>
          <p:cNvSpPr/>
          <p:nvPr/>
        </p:nvSpPr>
        <p:spPr>
          <a:xfrm>
            <a:off x="5401823" y="3810785"/>
            <a:ext cx="2406505" cy="2409338"/>
          </a:xfrm>
          <a:custGeom>
            <a:rect b="b" l="l" r="r" t="t"/>
            <a:pathLst>
              <a:path extrusionOk="0" h="18145" w="18124">
                <a:moveTo>
                  <a:pt x="9647" y="1"/>
                </a:moveTo>
                <a:lnTo>
                  <a:pt x="8952" y="6582"/>
                </a:lnTo>
                <a:lnTo>
                  <a:pt x="7541" y="116"/>
                </a:lnTo>
                <a:lnTo>
                  <a:pt x="8383" y="6677"/>
                </a:lnTo>
                <a:lnTo>
                  <a:pt x="5508" y="717"/>
                </a:lnTo>
                <a:lnTo>
                  <a:pt x="7846" y="6909"/>
                </a:lnTo>
                <a:lnTo>
                  <a:pt x="3686" y="1770"/>
                </a:lnTo>
                <a:lnTo>
                  <a:pt x="7382" y="7246"/>
                </a:lnTo>
                <a:lnTo>
                  <a:pt x="2149" y="3212"/>
                </a:lnTo>
                <a:lnTo>
                  <a:pt x="7014" y="7698"/>
                </a:lnTo>
                <a:lnTo>
                  <a:pt x="7014" y="7698"/>
                </a:lnTo>
                <a:lnTo>
                  <a:pt x="979" y="4971"/>
                </a:lnTo>
                <a:lnTo>
                  <a:pt x="6750" y="8215"/>
                </a:lnTo>
                <a:lnTo>
                  <a:pt x="253" y="6951"/>
                </a:lnTo>
                <a:lnTo>
                  <a:pt x="253" y="6951"/>
                </a:lnTo>
                <a:lnTo>
                  <a:pt x="6614" y="8772"/>
                </a:lnTo>
                <a:lnTo>
                  <a:pt x="1" y="9046"/>
                </a:lnTo>
                <a:lnTo>
                  <a:pt x="6614" y="9352"/>
                </a:lnTo>
                <a:lnTo>
                  <a:pt x="242" y="11142"/>
                </a:lnTo>
                <a:lnTo>
                  <a:pt x="242" y="11142"/>
                </a:lnTo>
                <a:lnTo>
                  <a:pt x="6740" y="9921"/>
                </a:lnTo>
                <a:lnTo>
                  <a:pt x="6740" y="9921"/>
                </a:lnTo>
                <a:lnTo>
                  <a:pt x="958" y="13132"/>
                </a:lnTo>
                <a:lnTo>
                  <a:pt x="7003" y="10436"/>
                </a:lnTo>
                <a:lnTo>
                  <a:pt x="7003" y="10436"/>
                </a:lnTo>
                <a:lnTo>
                  <a:pt x="2117" y="14891"/>
                </a:lnTo>
                <a:lnTo>
                  <a:pt x="7372" y="10879"/>
                </a:lnTo>
                <a:lnTo>
                  <a:pt x="7372" y="10879"/>
                </a:lnTo>
                <a:lnTo>
                  <a:pt x="3644" y="16344"/>
                </a:lnTo>
                <a:lnTo>
                  <a:pt x="7835" y="11227"/>
                </a:lnTo>
                <a:lnTo>
                  <a:pt x="7835" y="11227"/>
                </a:lnTo>
                <a:lnTo>
                  <a:pt x="5477" y="17408"/>
                </a:lnTo>
                <a:lnTo>
                  <a:pt x="8372" y="11458"/>
                </a:lnTo>
                <a:lnTo>
                  <a:pt x="8372" y="11458"/>
                </a:lnTo>
                <a:lnTo>
                  <a:pt x="7487" y="18018"/>
                </a:lnTo>
                <a:lnTo>
                  <a:pt x="8941" y="11563"/>
                </a:lnTo>
                <a:lnTo>
                  <a:pt x="9594" y="18145"/>
                </a:lnTo>
                <a:lnTo>
                  <a:pt x="9520" y="11531"/>
                </a:lnTo>
                <a:lnTo>
                  <a:pt x="11679" y="17787"/>
                </a:lnTo>
                <a:lnTo>
                  <a:pt x="10078" y="11363"/>
                </a:lnTo>
                <a:lnTo>
                  <a:pt x="13616" y="16955"/>
                </a:lnTo>
                <a:lnTo>
                  <a:pt x="10583" y="11079"/>
                </a:lnTo>
                <a:lnTo>
                  <a:pt x="15312" y="15692"/>
                </a:lnTo>
                <a:lnTo>
                  <a:pt x="11005" y="10679"/>
                </a:lnTo>
                <a:lnTo>
                  <a:pt x="11005" y="10679"/>
                </a:lnTo>
                <a:lnTo>
                  <a:pt x="16670" y="14080"/>
                </a:lnTo>
                <a:lnTo>
                  <a:pt x="11321" y="10194"/>
                </a:lnTo>
                <a:lnTo>
                  <a:pt x="11321" y="10194"/>
                </a:lnTo>
                <a:lnTo>
                  <a:pt x="17629" y="12195"/>
                </a:lnTo>
                <a:lnTo>
                  <a:pt x="17629" y="12195"/>
                </a:lnTo>
                <a:lnTo>
                  <a:pt x="11521" y="9657"/>
                </a:lnTo>
                <a:lnTo>
                  <a:pt x="18113" y="10152"/>
                </a:lnTo>
                <a:lnTo>
                  <a:pt x="11594" y="9078"/>
                </a:lnTo>
                <a:lnTo>
                  <a:pt x="18123" y="8035"/>
                </a:lnTo>
                <a:lnTo>
                  <a:pt x="11521" y="8499"/>
                </a:lnTo>
                <a:lnTo>
                  <a:pt x="17639" y="5982"/>
                </a:lnTo>
                <a:lnTo>
                  <a:pt x="11332" y="7951"/>
                </a:lnTo>
                <a:lnTo>
                  <a:pt x="16691" y="4097"/>
                </a:lnTo>
                <a:lnTo>
                  <a:pt x="11005" y="7467"/>
                </a:lnTo>
                <a:lnTo>
                  <a:pt x="11005" y="7467"/>
                </a:lnTo>
                <a:lnTo>
                  <a:pt x="15343" y="2475"/>
                </a:lnTo>
                <a:lnTo>
                  <a:pt x="15343" y="2475"/>
                </a:lnTo>
                <a:lnTo>
                  <a:pt x="10583" y="7066"/>
                </a:lnTo>
                <a:lnTo>
                  <a:pt x="13658" y="1211"/>
                </a:lnTo>
                <a:lnTo>
                  <a:pt x="10089" y="6783"/>
                </a:lnTo>
                <a:lnTo>
                  <a:pt x="11721" y="369"/>
                </a:lnTo>
                <a:lnTo>
                  <a:pt x="9530" y="6614"/>
                </a:lnTo>
                <a:lnTo>
                  <a:pt x="9530" y="6614"/>
                </a:lnTo>
                <a:lnTo>
                  <a:pt x="96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 name="Google Shape;265;p1"/>
          <p:cNvGrpSpPr/>
          <p:nvPr/>
        </p:nvGrpSpPr>
        <p:grpSpPr>
          <a:xfrm>
            <a:off x="4201690" y="-1563578"/>
            <a:ext cx="2896378" cy="2896314"/>
            <a:chOff x="-1416347" y="1300097"/>
            <a:chExt cx="2896378" cy="2896314"/>
          </a:xfrm>
        </p:grpSpPr>
        <p:sp>
          <p:nvSpPr>
            <p:cNvPr id="266" name="Google Shape;266;p1"/>
            <p:cNvSpPr/>
            <p:nvPr/>
          </p:nvSpPr>
          <p:spPr>
            <a:xfrm>
              <a:off x="18812" y="3756311"/>
              <a:ext cx="507637" cy="9449"/>
            </a:xfrm>
            <a:custGeom>
              <a:rect b="b" l="l" r="r" t="t"/>
              <a:pathLst>
                <a:path extrusionOk="0" h="149" w="8005">
                  <a:moveTo>
                    <a:pt x="1" y="1"/>
                  </a:moveTo>
                  <a:lnTo>
                    <a:pt x="1" y="148"/>
                  </a:lnTo>
                  <a:lnTo>
                    <a:pt x="8004" y="14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
            <p:cNvSpPr/>
            <p:nvPr/>
          </p:nvSpPr>
          <p:spPr>
            <a:xfrm>
              <a:off x="-996219" y="3756311"/>
              <a:ext cx="507574" cy="9449"/>
            </a:xfrm>
            <a:custGeom>
              <a:rect b="b" l="l" r="r" t="t"/>
              <a:pathLst>
                <a:path extrusionOk="0" h="149" w="8004">
                  <a:moveTo>
                    <a:pt x="0" y="1"/>
                  </a:moveTo>
                  <a:lnTo>
                    <a:pt x="0" y="148"/>
                  </a:lnTo>
                  <a:lnTo>
                    <a:pt x="8003" y="14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
            <p:cNvSpPr/>
            <p:nvPr/>
          </p:nvSpPr>
          <p:spPr>
            <a:xfrm>
              <a:off x="526390" y="3756311"/>
              <a:ext cx="507574" cy="9449"/>
            </a:xfrm>
            <a:custGeom>
              <a:rect b="b" l="l" r="r" t="t"/>
              <a:pathLst>
                <a:path extrusionOk="0" h="149" w="8004">
                  <a:moveTo>
                    <a:pt x="0" y="1"/>
                  </a:moveTo>
                  <a:lnTo>
                    <a:pt x="0" y="148"/>
                  </a:lnTo>
                  <a:lnTo>
                    <a:pt x="8003" y="14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
            <p:cNvSpPr/>
            <p:nvPr/>
          </p:nvSpPr>
          <p:spPr>
            <a:xfrm>
              <a:off x="-488704" y="3756311"/>
              <a:ext cx="507574" cy="9449"/>
            </a:xfrm>
            <a:custGeom>
              <a:rect b="b" l="l" r="r" t="t"/>
              <a:pathLst>
                <a:path extrusionOk="0" h="149" w="8004">
                  <a:moveTo>
                    <a:pt x="0" y="1"/>
                  </a:moveTo>
                  <a:lnTo>
                    <a:pt x="0" y="148"/>
                  </a:lnTo>
                  <a:lnTo>
                    <a:pt x="8004" y="14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
            <p:cNvSpPr/>
            <p:nvPr/>
          </p:nvSpPr>
          <p:spPr>
            <a:xfrm>
              <a:off x="526390" y="3248796"/>
              <a:ext cx="507574" cy="9385"/>
            </a:xfrm>
            <a:custGeom>
              <a:rect b="b" l="l" r="r" t="t"/>
              <a:pathLst>
                <a:path extrusionOk="0" h="148" w="8004">
                  <a:moveTo>
                    <a:pt x="0" y="0"/>
                  </a:moveTo>
                  <a:lnTo>
                    <a:pt x="0" y="148"/>
                  </a:lnTo>
                  <a:lnTo>
                    <a:pt x="8003" y="14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
            <p:cNvSpPr/>
            <p:nvPr/>
          </p:nvSpPr>
          <p:spPr>
            <a:xfrm>
              <a:off x="-488704" y="3248796"/>
              <a:ext cx="507574" cy="9385"/>
            </a:xfrm>
            <a:custGeom>
              <a:rect b="b" l="l" r="r" t="t"/>
              <a:pathLst>
                <a:path extrusionOk="0" h="148" w="8004">
                  <a:moveTo>
                    <a:pt x="0" y="0"/>
                  </a:moveTo>
                  <a:lnTo>
                    <a:pt x="0" y="148"/>
                  </a:lnTo>
                  <a:lnTo>
                    <a:pt x="8004" y="14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
            <p:cNvSpPr/>
            <p:nvPr/>
          </p:nvSpPr>
          <p:spPr>
            <a:xfrm>
              <a:off x="-1325473" y="3248796"/>
              <a:ext cx="329314" cy="9385"/>
            </a:xfrm>
            <a:custGeom>
              <a:rect b="b" l="l" r="r" t="t"/>
              <a:pathLst>
                <a:path extrusionOk="0" h="148" w="5193">
                  <a:moveTo>
                    <a:pt x="0" y="0"/>
                  </a:moveTo>
                  <a:lnTo>
                    <a:pt x="0" y="148"/>
                  </a:lnTo>
                  <a:lnTo>
                    <a:pt x="5192" y="148"/>
                  </a:lnTo>
                  <a:lnTo>
                    <a:pt x="519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1033906" y="3248796"/>
              <a:ext cx="355948" cy="9385"/>
            </a:xfrm>
            <a:custGeom>
              <a:rect b="b" l="l" r="r" t="t"/>
              <a:pathLst>
                <a:path extrusionOk="0" h="148" w="5613">
                  <a:moveTo>
                    <a:pt x="0" y="0"/>
                  </a:moveTo>
                  <a:lnTo>
                    <a:pt x="0" y="148"/>
                  </a:lnTo>
                  <a:lnTo>
                    <a:pt x="5613" y="148"/>
                  </a:lnTo>
                  <a:lnTo>
                    <a:pt x="56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
            <p:cNvSpPr/>
            <p:nvPr/>
          </p:nvSpPr>
          <p:spPr>
            <a:xfrm>
              <a:off x="18812" y="3248796"/>
              <a:ext cx="507637" cy="9385"/>
            </a:xfrm>
            <a:custGeom>
              <a:rect b="b" l="l" r="r" t="t"/>
              <a:pathLst>
                <a:path extrusionOk="0" h="148" w="8005">
                  <a:moveTo>
                    <a:pt x="1" y="0"/>
                  </a:moveTo>
                  <a:lnTo>
                    <a:pt x="1" y="148"/>
                  </a:lnTo>
                  <a:lnTo>
                    <a:pt x="8004" y="14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
            <p:cNvSpPr/>
            <p:nvPr/>
          </p:nvSpPr>
          <p:spPr>
            <a:xfrm>
              <a:off x="-996219" y="3248796"/>
              <a:ext cx="507574" cy="9385"/>
            </a:xfrm>
            <a:custGeom>
              <a:rect b="b" l="l" r="r" t="t"/>
              <a:pathLst>
                <a:path extrusionOk="0" h="148" w="8004">
                  <a:moveTo>
                    <a:pt x="0" y="0"/>
                  </a:moveTo>
                  <a:lnTo>
                    <a:pt x="0" y="148"/>
                  </a:lnTo>
                  <a:lnTo>
                    <a:pt x="8003" y="14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18812" y="2741281"/>
              <a:ext cx="507637" cy="9385"/>
            </a:xfrm>
            <a:custGeom>
              <a:rect b="b" l="l" r="r" t="t"/>
              <a:pathLst>
                <a:path extrusionOk="0" h="148" w="8005">
                  <a:moveTo>
                    <a:pt x="1" y="0"/>
                  </a:moveTo>
                  <a:lnTo>
                    <a:pt x="1" y="147"/>
                  </a:lnTo>
                  <a:lnTo>
                    <a:pt x="8004" y="147"/>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
            <p:cNvSpPr/>
            <p:nvPr/>
          </p:nvSpPr>
          <p:spPr>
            <a:xfrm>
              <a:off x="-488704" y="2741281"/>
              <a:ext cx="507574" cy="9385"/>
            </a:xfrm>
            <a:custGeom>
              <a:rect b="b" l="l" r="r" t="t"/>
              <a:pathLst>
                <a:path extrusionOk="0" h="148" w="8004">
                  <a:moveTo>
                    <a:pt x="0" y="0"/>
                  </a:moveTo>
                  <a:lnTo>
                    <a:pt x="0" y="147"/>
                  </a:lnTo>
                  <a:lnTo>
                    <a:pt x="8004" y="147"/>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
            <p:cNvSpPr/>
            <p:nvPr/>
          </p:nvSpPr>
          <p:spPr>
            <a:xfrm>
              <a:off x="-996219" y="2741281"/>
              <a:ext cx="507574" cy="9385"/>
            </a:xfrm>
            <a:custGeom>
              <a:rect b="b" l="l" r="r" t="t"/>
              <a:pathLst>
                <a:path extrusionOk="0" h="148" w="8004">
                  <a:moveTo>
                    <a:pt x="0" y="0"/>
                  </a:moveTo>
                  <a:lnTo>
                    <a:pt x="0" y="147"/>
                  </a:lnTo>
                  <a:lnTo>
                    <a:pt x="8003" y="147"/>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526390" y="2741281"/>
              <a:ext cx="507574" cy="9385"/>
            </a:xfrm>
            <a:custGeom>
              <a:rect b="b" l="l" r="r" t="t"/>
              <a:pathLst>
                <a:path extrusionOk="0" h="148" w="8004">
                  <a:moveTo>
                    <a:pt x="0" y="0"/>
                  </a:moveTo>
                  <a:lnTo>
                    <a:pt x="0" y="147"/>
                  </a:lnTo>
                  <a:lnTo>
                    <a:pt x="8003" y="147"/>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
            <p:cNvSpPr/>
            <p:nvPr/>
          </p:nvSpPr>
          <p:spPr>
            <a:xfrm>
              <a:off x="-1416347" y="2741281"/>
              <a:ext cx="420188" cy="9385"/>
            </a:xfrm>
            <a:custGeom>
              <a:rect b="b" l="l" r="r" t="t"/>
              <a:pathLst>
                <a:path extrusionOk="0" h="148" w="6626">
                  <a:moveTo>
                    <a:pt x="1" y="0"/>
                  </a:moveTo>
                  <a:lnTo>
                    <a:pt x="1" y="147"/>
                  </a:lnTo>
                  <a:lnTo>
                    <a:pt x="6625" y="147"/>
                  </a:lnTo>
                  <a:lnTo>
                    <a:pt x="66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
            <p:cNvSpPr/>
            <p:nvPr/>
          </p:nvSpPr>
          <p:spPr>
            <a:xfrm>
              <a:off x="1033906" y="2741281"/>
              <a:ext cx="446125" cy="9385"/>
            </a:xfrm>
            <a:custGeom>
              <a:rect b="b" l="l" r="r" t="t"/>
              <a:pathLst>
                <a:path extrusionOk="0" h="148" w="7035">
                  <a:moveTo>
                    <a:pt x="0" y="0"/>
                  </a:moveTo>
                  <a:lnTo>
                    <a:pt x="0" y="147"/>
                  </a:lnTo>
                  <a:lnTo>
                    <a:pt x="7035" y="147"/>
                  </a:lnTo>
                  <a:lnTo>
                    <a:pt x="70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
            <p:cNvSpPr/>
            <p:nvPr/>
          </p:nvSpPr>
          <p:spPr>
            <a:xfrm>
              <a:off x="-1323444" y="2234336"/>
              <a:ext cx="327285" cy="8815"/>
            </a:xfrm>
            <a:custGeom>
              <a:rect b="b" l="l" r="r" t="t"/>
              <a:pathLst>
                <a:path extrusionOk="0" h="139" w="5161">
                  <a:moveTo>
                    <a:pt x="0" y="1"/>
                  </a:moveTo>
                  <a:lnTo>
                    <a:pt x="0" y="138"/>
                  </a:lnTo>
                  <a:lnTo>
                    <a:pt x="5160" y="138"/>
                  </a:lnTo>
                  <a:lnTo>
                    <a:pt x="51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
            <p:cNvSpPr/>
            <p:nvPr/>
          </p:nvSpPr>
          <p:spPr>
            <a:xfrm>
              <a:off x="526390" y="2234336"/>
              <a:ext cx="507574" cy="8815"/>
            </a:xfrm>
            <a:custGeom>
              <a:rect b="b" l="l" r="r" t="t"/>
              <a:pathLst>
                <a:path extrusionOk="0" h="139" w="8004">
                  <a:moveTo>
                    <a:pt x="0" y="1"/>
                  </a:moveTo>
                  <a:lnTo>
                    <a:pt x="0" y="138"/>
                  </a:lnTo>
                  <a:lnTo>
                    <a:pt x="8003" y="13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
            <p:cNvSpPr/>
            <p:nvPr/>
          </p:nvSpPr>
          <p:spPr>
            <a:xfrm>
              <a:off x="18812" y="2234336"/>
              <a:ext cx="507637" cy="8815"/>
            </a:xfrm>
            <a:custGeom>
              <a:rect b="b" l="l" r="r" t="t"/>
              <a:pathLst>
                <a:path extrusionOk="0" h="139" w="8005">
                  <a:moveTo>
                    <a:pt x="1" y="1"/>
                  </a:moveTo>
                  <a:lnTo>
                    <a:pt x="1" y="138"/>
                  </a:lnTo>
                  <a:lnTo>
                    <a:pt x="8004" y="13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
            <p:cNvSpPr/>
            <p:nvPr/>
          </p:nvSpPr>
          <p:spPr>
            <a:xfrm>
              <a:off x="1033906" y="2234336"/>
              <a:ext cx="353983" cy="8815"/>
            </a:xfrm>
            <a:custGeom>
              <a:rect b="b" l="l" r="r" t="t"/>
              <a:pathLst>
                <a:path extrusionOk="0" h="139" w="5582">
                  <a:moveTo>
                    <a:pt x="0" y="1"/>
                  </a:moveTo>
                  <a:lnTo>
                    <a:pt x="0" y="138"/>
                  </a:lnTo>
                  <a:lnTo>
                    <a:pt x="5582" y="138"/>
                  </a:lnTo>
                  <a:lnTo>
                    <a:pt x="558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
            <p:cNvSpPr/>
            <p:nvPr/>
          </p:nvSpPr>
          <p:spPr>
            <a:xfrm>
              <a:off x="-488704" y="2234336"/>
              <a:ext cx="507574" cy="8815"/>
            </a:xfrm>
            <a:custGeom>
              <a:rect b="b" l="l" r="r" t="t"/>
              <a:pathLst>
                <a:path extrusionOk="0" h="139" w="8004">
                  <a:moveTo>
                    <a:pt x="0" y="1"/>
                  </a:moveTo>
                  <a:lnTo>
                    <a:pt x="0" y="138"/>
                  </a:lnTo>
                  <a:lnTo>
                    <a:pt x="8004" y="13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996219" y="2234336"/>
              <a:ext cx="507574" cy="8815"/>
            </a:xfrm>
            <a:custGeom>
              <a:rect b="b" l="l" r="r" t="t"/>
              <a:pathLst>
                <a:path extrusionOk="0" h="139" w="8004">
                  <a:moveTo>
                    <a:pt x="0" y="1"/>
                  </a:moveTo>
                  <a:lnTo>
                    <a:pt x="0" y="138"/>
                  </a:lnTo>
                  <a:lnTo>
                    <a:pt x="8003" y="13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
            <p:cNvSpPr/>
            <p:nvPr/>
          </p:nvSpPr>
          <p:spPr>
            <a:xfrm>
              <a:off x="-996219" y="1726821"/>
              <a:ext cx="507574" cy="8751"/>
            </a:xfrm>
            <a:custGeom>
              <a:rect b="b" l="l" r="r" t="t"/>
              <a:pathLst>
                <a:path extrusionOk="0" h="138" w="8004">
                  <a:moveTo>
                    <a:pt x="0" y="0"/>
                  </a:moveTo>
                  <a:lnTo>
                    <a:pt x="0" y="138"/>
                  </a:lnTo>
                  <a:lnTo>
                    <a:pt x="8003" y="13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
            <p:cNvSpPr/>
            <p:nvPr/>
          </p:nvSpPr>
          <p:spPr>
            <a:xfrm>
              <a:off x="18812" y="1726821"/>
              <a:ext cx="507637" cy="8751"/>
            </a:xfrm>
            <a:custGeom>
              <a:rect b="b" l="l" r="r" t="t"/>
              <a:pathLst>
                <a:path extrusionOk="0" h="138" w="8005">
                  <a:moveTo>
                    <a:pt x="1" y="0"/>
                  </a:moveTo>
                  <a:lnTo>
                    <a:pt x="1" y="138"/>
                  </a:lnTo>
                  <a:lnTo>
                    <a:pt x="8004" y="13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
            <p:cNvSpPr/>
            <p:nvPr/>
          </p:nvSpPr>
          <p:spPr>
            <a:xfrm>
              <a:off x="-488704" y="1726821"/>
              <a:ext cx="507574" cy="8751"/>
            </a:xfrm>
            <a:custGeom>
              <a:rect b="b" l="l" r="r" t="t"/>
              <a:pathLst>
                <a:path extrusionOk="0" h="138" w="8004">
                  <a:moveTo>
                    <a:pt x="0" y="0"/>
                  </a:moveTo>
                  <a:lnTo>
                    <a:pt x="0" y="138"/>
                  </a:lnTo>
                  <a:lnTo>
                    <a:pt x="8004" y="13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
            <p:cNvSpPr/>
            <p:nvPr/>
          </p:nvSpPr>
          <p:spPr>
            <a:xfrm>
              <a:off x="526390" y="1726821"/>
              <a:ext cx="507574" cy="8751"/>
            </a:xfrm>
            <a:custGeom>
              <a:rect b="b" l="l" r="r" t="t"/>
              <a:pathLst>
                <a:path extrusionOk="0" h="138" w="8004">
                  <a:moveTo>
                    <a:pt x="0" y="0"/>
                  </a:moveTo>
                  <a:lnTo>
                    <a:pt x="0" y="138"/>
                  </a:lnTo>
                  <a:lnTo>
                    <a:pt x="8003" y="13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
            <p:cNvSpPr/>
            <p:nvPr/>
          </p:nvSpPr>
          <p:spPr>
            <a:xfrm>
              <a:off x="1029213" y="2238331"/>
              <a:ext cx="9385" cy="507637"/>
            </a:xfrm>
            <a:custGeom>
              <a:rect b="b" l="l" r="r" t="t"/>
              <a:pathLst>
                <a:path extrusionOk="0" h="8005"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
            <p:cNvSpPr/>
            <p:nvPr/>
          </p:nvSpPr>
          <p:spPr>
            <a:xfrm>
              <a:off x="1029213" y="2745910"/>
              <a:ext cx="9385" cy="507574"/>
            </a:xfrm>
            <a:custGeom>
              <a:rect b="b" l="l" r="r" t="t"/>
              <a:pathLst>
                <a:path extrusionOk="0" h="8004" w="148">
                  <a:moveTo>
                    <a:pt x="0" y="0"/>
                  </a:moveTo>
                  <a:lnTo>
                    <a:pt x="0"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
            <p:cNvSpPr/>
            <p:nvPr/>
          </p:nvSpPr>
          <p:spPr>
            <a:xfrm>
              <a:off x="1029213" y="1730816"/>
              <a:ext cx="9385" cy="507574"/>
            </a:xfrm>
            <a:custGeom>
              <a:rect b="b" l="l" r="r" t="t"/>
              <a:pathLst>
                <a:path extrusionOk="0" h="8004"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
            <p:cNvSpPr/>
            <p:nvPr/>
          </p:nvSpPr>
          <p:spPr>
            <a:xfrm>
              <a:off x="1029213" y="3253425"/>
              <a:ext cx="9385" cy="507574"/>
            </a:xfrm>
            <a:custGeom>
              <a:rect b="b" l="l" r="r" t="t"/>
              <a:pathLst>
                <a:path extrusionOk="0" h="8004"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521634" y="3760940"/>
              <a:ext cx="9449" cy="348719"/>
            </a:xfrm>
            <a:custGeom>
              <a:rect b="b" l="l" r="r" t="t"/>
              <a:pathLst>
                <a:path extrusionOk="0" h="5499" w="149">
                  <a:moveTo>
                    <a:pt x="1" y="1"/>
                  </a:moveTo>
                  <a:lnTo>
                    <a:pt x="1" y="5498"/>
                  </a:lnTo>
                  <a:lnTo>
                    <a:pt x="148" y="5498"/>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521634" y="1730816"/>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521634" y="2745910"/>
              <a:ext cx="9449" cy="507574"/>
            </a:xfrm>
            <a:custGeom>
              <a:rect b="b" l="l" r="r" t="t"/>
              <a:pathLst>
                <a:path extrusionOk="0" h="8004" w="149">
                  <a:moveTo>
                    <a:pt x="1" y="0"/>
                  </a:moveTo>
                  <a:lnTo>
                    <a:pt x="1"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521634" y="1386913"/>
              <a:ext cx="9449" cy="343963"/>
            </a:xfrm>
            <a:custGeom>
              <a:rect b="b" l="l" r="r" t="t"/>
              <a:pathLst>
                <a:path extrusionOk="0" h="5424" w="149">
                  <a:moveTo>
                    <a:pt x="1" y="1"/>
                  </a:moveTo>
                  <a:lnTo>
                    <a:pt x="1" y="5424"/>
                  </a:lnTo>
                  <a:lnTo>
                    <a:pt x="148" y="542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521634" y="2238331"/>
              <a:ext cx="9449" cy="507637"/>
            </a:xfrm>
            <a:custGeom>
              <a:rect b="b" l="l" r="r" t="t"/>
              <a:pathLst>
                <a:path extrusionOk="0" h="8005"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521634" y="3253425"/>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14119" y="2745910"/>
              <a:ext cx="9449" cy="507574"/>
            </a:xfrm>
            <a:custGeom>
              <a:rect b="b" l="l" r="r" t="t"/>
              <a:pathLst>
                <a:path extrusionOk="0" h="8004" w="149">
                  <a:moveTo>
                    <a:pt x="1" y="0"/>
                  </a:moveTo>
                  <a:lnTo>
                    <a:pt x="1"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14119" y="3253425"/>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14119" y="3760940"/>
              <a:ext cx="9449" cy="435471"/>
            </a:xfrm>
            <a:custGeom>
              <a:rect b="b" l="l" r="r" t="t"/>
              <a:pathLst>
                <a:path extrusionOk="0" h="6867" w="149">
                  <a:moveTo>
                    <a:pt x="1" y="1"/>
                  </a:moveTo>
                  <a:lnTo>
                    <a:pt x="1" y="6867"/>
                  </a:lnTo>
                  <a:lnTo>
                    <a:pt x="148" y="6867"/>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14119" y="1730816"/>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14119" y="1300097"/>
              <a:ext cx="9449" cy="430778"/>
            </a:xfrm>
            <a:custGeom>
              <a:rect b="b" l="l" r="r" t="t"/>
              <a:pathLst>
                <a:path extrusionOk="0" h="6793" w="149">
                  <a:moveTo>
                    <a:pt x="1" y="1"/>
                  </a:moveTo>
                  <a:lnTo>
                    <a:pt x="1" y="6793"/>
                  </a:lnTo>
                  <a:lnTo>
                    <a:pt x="148" y="6793"/>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14119" y="2238331"/>
              <a:ext cx="9449" cy="507637"/>
            </a:xfrm>
            <a:custGeom>
              <a:rect b="b" l="l" r="r" t="t"/>
              <a:pathLst>
                <a:path extrusionOk="0" h="8005"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492699" y="2745910"/>
              <a:ext cx="8688" cy="507574"/>
            </a:xfrm>
            <a:custGeom>
              <a:rect b="b" l="l" r="r" t="t"/>
              <a:pathLst>
                <a:path extrusionOk="0" h="8004" w="137">
                  <a:moveTo>
                    <a:pt x="0" y="0"/>
                  </a:moveTo>
                  <a:lnTo>
                    <a:pt x="0" y="8004"/>
                  </a:lnTo>
                  <a:lnTo>
                    <a:pt x="137" y="8004"/>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492699" y="1730816"/>
              <a:ext cx="8688" cy="507574"/>
            </a:xfrm>
            <a:custGeom>
              <a:rect b="b" l="l" r="r" t="t"/>
              <a:pathLst>
                <a:path extrusionOk="0" h="8004"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492699" y="2238331"/>
              <a:ext cx="8688" cy="507637"/>
            </a:xfrm>
            <a:custGeom>
              <a:rect b="b" l="l" r="r" t="t"/>
              <a:pathLst>
                <a:path extrusionOk="0" h="8005"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492699" y="3253425"/>
              <a:ext cx="8688" cy="507574"/>
            </a:xfrm>
            <a:custGeom>
              <a:rect b="b" l="l" r="r" t="t"/>
              <a:pathLst>
                <a:path extrusionOk="0" h="8004"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492699" y="1396933"/>
              <a:ext cx="8688" cy="333943"/>
            </a:xfrm>
            <a:custGeom>
              <a:rect b="b" l="l" r="r" t="t"/>
              <a:pathLst>
                <a:path extrusionOk="0" h="5266" w="137">
                  <a:moveTo>
                    <a:pt x="0" y="0"/>
                  </a:moveTo>
                  <a:lnTo>
                    <a:pt x="0" y="5266"/>
                  </a:lnTo>
                  <a:lnTo>
                    <a:pt x="137" y="5266"/>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492699" y="3760940"/>
              <a:ext cx="8688" cy="339334"/>
            </a:xfrm>
            <a:custGeom>
              <a:rect b="b" l="l" r="r" t="t"/>
              <a:pathLst>
                <a:path extrusionOk="0" h="5351" w="137">
                  <a:moveTo>
                    <a:pt x="0" y="1"/>
                  </a:moveTo>
                  <a:lnTo>
                    <a:pt x="0" y="5351"/>
                  </a:lnTo>
                  <a:lnTo>
                    <a:pt x="137" y="5351"/>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1000277" y="1730816"/>
              <a:ext cx="8751" cy="507574"/>
            </a:xfrm>
            <a:custGeom>
              <a:rect b="b" l="l" r="r" t="t"/>
              <a:pathLst>
                <a:path extrusionOk="0" h="8004"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1000277" y="3253425"/>
              <a:ext cx="8751" cy="507574"/>
            </a:xfrm>
            <a:custGeom>
              <a:rect b="b" l="l" r="r" t="t"/>
              <a:pathLst>
                <a:path extrusionOk="0" h="8004"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1000277" y="2238331"/>
              <a:ext cx="8751" cy="507637"/>
            </a:xfrm>
            <a:custGeom>
              <a:rect b="b" l="l" r="r" t="t"/>
              <a:pathLst>
                <a:path extrusionOk="0" h="8005"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1000277" y="2745910"/>
              <a:ext cx="8751" cy="507574"/>
            </a:xfrm>
            <a:custGeom>
              <a:rect b="b" l="l" r="r" t="t"/>
              <a:pathLst>
                <a:path extrusionOk="0" h="8004" w="138">
                  <a:moveTo>
                    <a:pt x="1" y="0"/>
                  </a:moveTo>
                  <a:lnTo>
                    <a:pt x="1" y="8004"/>
                  </a:lnTo>
                  <a:lnTo>
                    <a:pt x="137" y="8004"/>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33ffffd909a_0_46"/>
          <p:cNvSpPr txBox="1"/>
          <p:nvPr>
            <p:ph type="title"/>
          </p:nvPr>
        </p:nvSpPr>
        <p:spPr>
          <a:xfrm>
            <a:off x="720000" y="24177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t>MODEL COMPARISONS</a:t>
            </a:r>
            <a:endParaRPr/>
          </a:p>
        </p:txBody>
      </p:sp>
      <p:sp>
        <p:nvSpPr>
          <p:cNvPr id="407" name="Google Shape;407;g33ffffd909a_0_46"/>
          <p:cNvSpPr txBox="1"/>
          <p:nvPr>
            <p:ph idx="1" type="body"/>
          </p:nvPr>
        </p:nvSpPr>
        <p:spPr>
          <a:xfrm>
            <a:off x="422950" y="1809100"/>
            <a:ext cx="7704000" cy="3114600"/>
          </a:xfrm>
          <a:prstGeom prst="rect">
            <a:avLst/>
          </a:prstGeom>
          <a:noFill/>
          <a:ln>
            <a:noFill/>
          </a:ln>
        </p:spPr>
        <p:txBody>
          <a:bodyPr anchorCtr="0" anchor="ctr" bIns="91425" lIns="91425" spcFirstLastPara="1" rIns="91425" wrap="square" tIns="91425">
            <a:noAutofit/>
          </a:bodyPr>
          <a:lstStyle/>
          <a:p>
            <a:pPr indent="0" lvl="0" marL="457200" rtl="0" algn="l">
              <a:spcBef>
                <a:spcPts val="0"/>
              </a:spcBef>
              <a:spcAft>
                <a:spcPts val="0"/>
              </a:spcAft>
              <a:buNone/>
            </a:pPr>
            <a:r>
              <a:t/>
            </a:r>
            <a:endParaRPr sz="1600">
              <a:latin typeface="Arial"/>
              <a:ea typeface="Arial"/>
              <a:cs typeface="Arial"/>
              <a:sym typeface="Arial"/>
            </a:endParaRPr>
          </a:p>
          <a:p>
            <a:pPr indent="0" lvl="0" marL="457200" rtl="0" algn="l">
              <a:lnSpc>
                <a:spcPct val="100000"/>
              </a:lnSpc>
              <a:spcBef>
                <a:spcPts val="0"/>
              </a:spcBef>
              <a:spcAft>
                <a:spcPts val="0"/>
              </a:spcAft>
              <a:buNone/>
            </a:pPr>
            <a:r>
              <a:t/>
            </a:r>
            <a:endParaRPr sz="1600">
              <a:latin typeface="Arial"/>
              <a:ea typeface="Arial"/>
              <a:cs typeface="Arial"/>
              <a:sym typeface="Arial"/>
            </a:endParaRPr>
          </a:p>
          <a:p>
            <a:pPr indent="0" lvl="0" marL="914400" rtl="0" algn="l">
              <a:lnSpc>
                <a:spcPct val="100000"/>
              </a:lnSpc>
              <a:spcBef>
                <a:spcPts val="0"/>
              </a:spcBef>
              <a:spcAft>
                <a:spcPts val="0"/>
              </a:spcAft>
              <a:buNone/>
            </a:pPr>
            <a:r>
              <a:t/>
            </a:r>
            <a:endParaRPr sz="1600">
              <a:latin typeface="Arial"/>
              <a:ea typeface="Arial"/>
              <a:cs typeface="Arial"/>
              <a:sym typeface="Arial"/>
            </a:endParaRPr>
          </a:p>
          <a:p>
            <a:pPr indent="0" lvl="0" marL="152400" rtl="0" algn="l">
              <a:lnSpc>
                <a:spcPct val="100000"/>
              </a:lnSpc>
              <a:spcBef>
                <a:spcPts val="0"/>
              </a:spcBef>
              <a:spcAft>
                <a:spcPts val="0"/>
              </a:spcAft>
              <a:buSzPts val="1200"/>
              <a:buNone/>
            </a:pPr>
            <a:r>
              <a:t/>
            </a:r>
            <a:endParaRPr/>
          </a:p>
        </p:txBody>
      </p:sp>
      <p:pic>
        <p:nvPicPr>
          <p:cNvPr id="408" name="Google Shape;408;g33ffffd909a_0_46"/>
          <p:cNvPicPr preferRelativeResize="0"/>
          <p:nvPr/>
        </p:nvPicPr>
        <p:blipFill>
          <a:blip r:embed="rId3">
            <a:alphaModFix/>
          </a:blip>
          <a:stretch>
            <a:fillRect/>
          </a:stretch>
        </p:blipFill>
        <p:spPr>
          <a:xfrm>
            <a:off x="2053013" y="898338"/>
            <a:ext cx="4763472" cy="3114600"/>
          </a:xfrm>
          <a:prstGeom prst="rect">
            <a:avLst/>
          </a:prstGeom>
          <a:noFill/>
          <a:ln>
            <a:noFill/>
          </a:ln>
        </p:spPr>
      </p:pic>
      <p:sp>
        <p:nvSpPr>
          <p:cNvPr id="409" name="Google Shape;409;g33ffffd909a_0_46"/>
          <p:cNvSpPr txBox="1"/>
          <p:nvPr/>
        </p:nvSpPr>
        <p:spPr>
          <a:xfrm>
            <a:off x="445488" y="4398425"/>
            <a:ext cx="7978500" cy="61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300"/>
              </a:spcBef>
              <a:spcAft>
                <a:spcPts val="0"/>
              </a:spcAft>
              <a:buNone/>
            </a:pPr>
            <a:r>
              <a:t/>
            </a:r>
            <a:endParaRPr sz="1200">
              <a:solidFill>
                <a:srgbClr val="F0F6FC"/>
              </a:solidFill>
              <a:highlight>
                <a:srgbClr val="0D1117"/>
              </a:highlight>
            </a:endParaRPr>
          </a:p>
          <a:p>
            <a:pPr indent="0" lvl="0" marL="0" rtl="0" algn="l">
              <a:spcBef>
                <a:spcPts val="0"/>
              </a:spcBef>
              <a:spcAft>
                <a:spcPts val="0"/>
              </a:spcAft>
              <a:buNone/>
            </a:pPr>
            <a:r>
              <a:t/>
            </a:r>
            <a:endParaRPr/>
          </a:p>
        </p:txBody>
      </p:sp>
      <p:sp>
        <p:nvSpPr>
          <p:cNvPr id="410" name="Google Shape;410;g33ffffd909a_0_46"/>
          <p:cNvSpPr txBox="1"/>
          <p:nvPr/>
        </p:nvSpPr>
        <p:spPr>
          <a:xfrm>
            <a:off x="80700" y="4096800"/>
            <a:ext cx="87081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Due to small testing and huge class imbalance in small dataset, this was the best which could be accounted for.</a:t>
            </a:r>
            <a:endParaRPr/>
          </a:p>
          <a:p>
            <a:pPr indent="-317500" lvl="0" marL="457200" rtl="0" algn="l">
              <a:spcBef>
                <a:spcPts val="0"/>
              </a:spcBef>
              <a:spcAft>
                <a:spcPts val="0"/>
              </a:spcAft>
              <a:buSzPts val="1400"/>
              <a:buChar char="●"/>
            </a:pPr>
            <a:r>
              <a:rPr lang="en-US"/>
              <a:t>This in no way is a good way to test prediction in real-time, it was done just for learning and academic purposes.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33ffffd909a_0_41"/>
          <p:cNvSpPr txBox="1"/>
          <p:nvPr>
            <p:ph type="title"/>
          </p:nvPr>
        </p:nvSpPr>
        <p:spPr>
          <a:xfrm>
            <a:off x="720000" y="257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t>EXPLAINABLE AI (XAI)</a:t>
            </a:r>
            <a:endParaRPr/>
          </a:p>
        </p:txBody>
      </p:sp>
      <p:sp>
        <p:nvSpPr>
          <p:cNvPr id="416" name="Google Shape;416;g33ffffd909a_0_41"/>
          <p:cNvSpPr txBox="1"/>
          <p:nvPr>
            <p:ph idx="1" type="body"/>
          </p:nvPr>
        </p:nvSpPr>
        <p:spPr>
          <a:xfrm>
            <a:off x="407300" y="501775"/>
            <a:ext cx="7704000" cy="31146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Clr>
                <a:srgbClr val="000000"/>
              </a:buClr>
              <a:buSzPts val="1400"/>
              <a:buFont typeface="Arial"/>
              <a:buChar char="●"/>
            </a:pPr>
            <a:r>
              <a:rPr b="1" lang="en-US" sz="1400">
                <a:solidFill>
                  <a:srgbClr val="000000"/>
                </a:solidFill>
                <a:latin typeface="Arial"/>
                <a:ea typeface="Arial"/>
                <a:cs typeface="Arial"/>
                <a:sym typeface="Arial"/>
              </a:rPr>
              <a:t>SHAP</a:t>
            </a:r>
            <a:r>
              <a:rPr lang="en-US" sz="1400">
                <a:solidFill>
                  <a:srgbClr val="000000"/>
                </a:solidFill>
                <a:latin typeface="Arial"/>
                <a:ea typeface="Arial"/>
                <a:cs typeface="Arial"/>
                <a:sym typeface="Arial"/>
              </a:rPr>
              <a:t>: SHAP (SHapley Additive exPlanations) was used to interpret the model's predictions by quantifying the contribution of each feature (like FoMO or Neuroticism) toward the final addiction risk score.</a:t>
            </a:r>
            <a:br>
              <a:rPr lang="en-US"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US" sz="1400">
                <a:solidFill>
                  <a:srgbClr val="000000"/>
                </a:solidFill>
                <a:latin typeface="Arial"/>
                <a:ea typeface="Arial"/>
                <a:cs typeface="Arial"/>
                <a:sym typeface="Arial"/>
              </a:rPr>
              <a:t>LIME</a:t>
            </a:r>
            <a:r>
              <a:rPr lang="en-US" sz="1400">
                <a:solidFill>
                  <a:srgbClr val="000000"/>
                </a:solidFill>
                <a:latin typeface="Arial"/>
                <a:ea typeface="Arial"/>
                <a:cs typeface="Arial"/>
                <a:sym typeface="Arial"/>
              </a:rPr>
              <a:t>: LIME (Local Interpretable Model-agnostic Explanations) helped explain individual predictions by approximating the model locally and highlighting the most influential features for each user input.</a:t>
            </a:r>
            <a:endParaRPr sz="1400">
              <a:solidFill>
                <a:srgbClr val="000000"/>
              </a:solidFill>
              <a:latin typeface="Arial"/>
              <a:ea typeface="Arial"/>
              <a:cs typeface="Arial"/>
              <a:sym typeface="Arial"/>
            </a:endParaRPr>
          </a:p>
        </p:txBody>
      </p:sp>
      <p:pic>
        <p:nvPicPr>
          <p:cNvPr id="417" name="Google Shape;417;g33ffffd909a_0_41"/>
          <p:cNvPicPr preferRelativeResize="0"/>
          <p:nvPr/>
        </p:nvPicPr>
        <p:blipFill>
          <a:blip r:embed="rId3">
            <a:alphaModFix/>
          </a:blip>
          <a:stretch>
            <a:fillRect/>
          </a:stretch>
        </p:blipFill>
        <p:spPr>
          <a:xfrm>
            <a:off x="204100" y="2897475"/>
            <a:ext cx="3412549" cy="2130649"/>
          </a:xfrm>
          <a:prstGeom prst="rect">
            <a:avLst/>
          </a:prstGeom>
          <a:noFill/>
          <a:ln>
            <a:noFill/>
          </a:ln>
        </p:spPr>
      </p:pic>
      <p:pic>
        <p:nvPicPr>
          <p:cNvPr id="418" name="Google Shape;418;g33ffffd909a_0_41"/>
          <p:cNvPicPr preferRelativeResize="0"/>
          <p:nvPr/>
        </p:nvPicPr>
        <p:blipFill>
          <a:blip r:embed="rId4">
            <a:alphaModFix/>
          </a:blip>
          <a:stretch>
            <a:fillRect/>
          </a:stretch>
        </p:blipFill>
        <p:spPr>
          <a:xfrm>
            <a:off x="3826325" y="3159662"/>
            <a:ext cx="5067799" cy="1606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33ffffd909a_0_60"/>
          <p:cNvSpPr txBox="1"/>
          <p:nvPr>
            <p:ph type="title"/>
          </p:nvPr>
        </p:nvSpPr>
        <p:spPr>
          <a:xfrm>
            <a:off x="720000" y="2574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t>DEPLOYMENT</a:t>
            </a:r>
            <a:endParaRPr/>
          </a:p>
        </p:txBody>
      </p:sp>
      <p:sp>
        <p:nvSpPr>
          <p:cNvPr id="424" name="Google Shape;424;g33ffffd909a_0_60"/>
          <p:cNvSpPr txBox="1"/>
          <p:nvPr>
            <p:ph idx="1" type="body"/>
          </p:nvPr>
        </p:nvSpPr>
        <p:spPr>
          <a:xfrm>
            <a:off x="350850" y="1049000"/>
            <a:ext cx="8442300" cy="13065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Gradio interface is used for building UI and is deployed on huggingface spaces.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Live link: </a:t>
            </a:r>
            <a:r>
              <a:rPr lang="en-US" sz="1600" u="sng">
                <a:solidFill>
                  <a:schemeClr val="hlink"/>
                </a:solidFill>
                <a:latin typeface="Arial"/>
                <a:ea typeface="Arial"/>
                <a:cs typeface="Arial"/>
                <a:sym typeface="Arial"/>
                <a:hlinkClick r:id="rId3"/>
              </a:rPr>
              <a:t>https://veydant1811-digital-addiction-detector.hf.space/?__theme=system&amp;deep_link=EeDcnUVrgbo</a:t>
            </a:r>
            <a:endParaRPr sz="1600">
              <a:solidFill>
                <a:srgbClr val="000000"/>
              </a:solidFill>
              <a:latin typeface="Arial"/>
              <a:ea typeface="Arial"/>
              <a:cs typeface="Arial"/>
              <a:sym typeface="Arial"/>
            </a:endParaRPr>
          </a:p>
          <a:p>
            <a:pPr indent="0" lvl="0" marL="457200" rtl="0" algn="l">
              <a:spcBef>
                <a:spcPts val="0"/>
              </a:spcBef>
              <a:spcAft>
                <a:spcPts val="0"/>
              </a:spcAft>
              <a:buNone/>
            </a:pPr>
            <a:r>
              <a:t/>
            </a:r>
            <a:endParaRPr sz="1600">
              <a:solidFill>
                <a:srgbClr val="000000"/>
              </a:solidFill>
              <a:latin typeface="Arial"/>
              <a:ea typeface="Arial"/>
              <a:cs typeface="Arial"/>
              <a:sym typeface="Arial"/>
            </a:endParaRPr>
          </a:p>
        </p:txBody>
      </p:sp>
      <p:pic>
        <p:nvPicPr>
          <p:cNvPr id="425" name="Google Shape;425;g33ffffd909a_0_60"/>
          <p:cNvPicPr preferRelativeResize="0"/>
          <p:nvPr/>
        </p:nvPicPr>
        <p:blipFill>
          <a:blip r:embed="rId4">
            <a:alphaModFix/>
          </a:blip>
          <a:stretch>
            <a:fillRect/>
          </a:stretch>
        </p:blipFill>
        <p:spPr>
          <a:xfrm>
            <a:off x="2497475" y="2163975"/>
            <a:ext cx="4876426" cy="286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g34689b7446c_0_9"/>
          <p:cNvSpPr txBox="1"/>
          <p:nvPr>
            <p:ph type="title"/>
          </p:nvPr>
        </p:nvSpPr>
        <p:spPr>
          <a:xfrm>
            <a:off x="943213" y="463800"/>
            <a:ext cx="7519800" cy="117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US" sz="5400"/>
              <a:t>Architecture diagram</a:t>
            </a:r>
            <a:endParaRPr sz="5400"/>
          </a:p>
        </p:txBody>
      </p:sp>
      <p:cxnSp>
        <p:nvCxnSpPr>
          <p:cNvPr id="431" name="Google Shape;431;g34689b7446c_0_9"/>
          <p:cNvCxnSpPr/>
          <p:nvPr/>
        </p:nvCxnSpPr>
        <p:spPr>
          <a:xfrm rot="10800000">
            <a:off x="4572100" y="-240000"/>
            <a:ext cx="13800" cy="703800"/>
          </a:xfrm>
          <a:prstGeom prst="straightConnector1">
            <a:avLst/>
          </a:prstGeom>
          <a:noFill/>
          <a:ln cap="flat" cmpd="sng" w="9525">
            <a:solidFill>
              <a:schemeClr val="dk1"/>
            </a:solidFill>
            <a:prstDash val="solid"/>
            <a:round/>
            <a:headEnd len="sm" w="sm" type="none"/>
            <a:tailEnd len="sm" w="sm" type="none"/>
          </a:ln>
        </p:spPr>
      </p:cxnSp>
      <p:grpSp>
        <p:nvGrpSpPr>
          <p:cNvPr id="432" name="Google Shape;432;g34689b7446c_0_9"/>
          <p:cNvGrpSpPr/>
          <p:nvPr/>
        </p:nvGrpSpPr>
        <p:grpSpPr>
          <a:xfrm>
            <a:off x="7489149" y="-412916"/>
            <a:ext cx="2235125" cy="1658887"/>
            <a:chOff x="7359424" y="2430734"/>
            <a:chExt cx="2235125" cy="1658887"/>
          </a:xfrm>
        </p:grpSpPr>
        <p:sp>
          <p:nvSpPr>
            <p:cNvPr id="433" name="Google Shape;433;g34689b7446c_0_9"/>
            <p:cNvSpPr/>
            <p:nvPr/>
          </p:nvSpPr>
          <p:spPr>
            <a:xfrm>
              <a:off x="7359424" y="2430734"/>
              <a:ext cx="2235125" cy="1531345"/>
            </a:xfrm>
            <a:custGeom>
              <a:rect b="b" l="l" r="r" t="t"/>
              <a:pathLst>
                <a:path extrusionOk="0" h="24148" w="35246">
                  <a:moveTo>
                    <a:pt x="27853" y="1"/>
                  </a:moveTo>
                  <a:cubicBezTo>
                    <a:pt x="27435" y="1"/>
                    <a:pt x="27004" y="18"/>
                    <a:pt x="26559" y="53"/>
                  </a:cubicBezTo>
                  <a:cubicBezTo>
                    <a:pt x="22672" y="337"/>
                    <a:pt x="18176" y="1853"/>
                    <a:pt x="13890" y="4328"/>
                  </a:cubicBezTo>
                  <a:cubicBezTo>
                    <a:pt x="9604" y="6803"/>
                    <a:pt x="6045" y="9941"/>
                    <a:pt x="3854" y="13153"/>
                  </a:cubicBezTo>
                  <a:cubicBezTo>
                    <a:pt x="2790" y="14722"/>
                    <a:pt x="2106" y="16228"/>
                    <a:pt x="1833" y="17618"/>
                  </a:cubicBezTo>
                  <a:cubicBezTo>
                    <a:pt x="1548" y="19071"/>
                    <a:pt x="1706" y="20345"/>
                    <a:pt x="2327" y="21409"/>
                  </a:cubicBezTo>
                  <a:cubicBezTo>
                    <a:pt x="3096" y="22746"/>
                    <a:pt x="4570" y="23663"/>
                    <a:pt x="6581" y="24042"/>
                  </a:cubicBezTo>
                  <a:lnTo>
                    <a:pt x="6602" y="23905"/>
                  </a:lnTo>
                  <a:cubicBezTo>
                    <a:pt x="4634" y="23525"/>
                    <a:pt x="3202" y="22641"/>
                    <a:pt x="2443" y="21335"/>
                  </a:cubicBezTo>
                  <a:cubicBezTo>
                    <a:pt x="0" y="17102"/>
                    <a:pt x="5170" y="9531"/>
                    <a:pt x="13964" y="4455"/>
                  </a:cubicBezTo>
                  <a:cubicBezTo>
                    <a:pt x="18228" y="1991"/>
                    <a:pt x="22704" y="474"/>
                    <a:pt x="26569" y="189"/>
                  </a:cubicBezTo>
                  <a:cubicBezTo>
                    <a:pt x="27001" y="158"/>
                    <a:pt x="27420" y="142"/>
                    <a:pt x="27826" y="142"/>
                  </a:cubicBezTo>
                  <a:cubicBezTo>
                    <a:pt x="29170" y="142"/>
                    <a:pt x="30365" y="316"/>
                    <a:pt x="31392" y="664"/>
                  </a:cubicBezTo>
                  <a:cubicBezTo>
                    <a:pt x="32761" y="1127"/>
                    <a:pt x="33751" y="1885"/>
                    <a:pt x="34351" y="2917"/>
                  </a:cubicBezTo>
                  <a:cubicBezTo>
                    <a:pt x="34941" y="3949"/>
                    <a:pt x="35099" y="5192"/>
                    <a:pt x="34815" y="6603"/>
                  </a:cubicBezTo>
                  <a:cubicBezTo>
                    <a:pt x="34551" y="7982"/>
                    <a:pt x="33877" y="9467"/>
                    <a:pt x="32824" y="11026"/>
                  </a:cubicBezTo>
                  <a:cubicBezTo>
                    <a:pt x="30644" y="14227"/>
                    <a:pt x="27095" y="17344"/>
                    <a:pt x="22831" y="19809"/>
                  </a:cubicBezTo>
                  <a:cubicBezTo>
                    <a:pt x="18818" y="22114"/>
                    <a:pt x="14575" y="23610"/>
                    <a:pt x="10868" y="24010"/>
                  </a:cubicBezTo>
                  <a:lnTo>
                    <a:pt x="10889" y="24147"/>
                  </a:lnTo>
                  <a:cubicBezTo>
                    <a:pt x="14606" y="23747"/>
                    <a:pt x="18871" y="22252"/>
                    <a:pt x="22894" y="19924"/>
                  </a:cubicBezTo>
                  <a:cubicBezTo>
                    <a:pt x="27179" y="17450"/>
                    <a:pt x="30750" y="14322"/>
                    <a:pt x="32940" y="11099"/>
                  </a:cubicBezTo>
                  <a:cubicBezTo>
                    <a:pt x="34003" y="9531"/>
                    <a:pt x="34677" y="8035"/>
                    <a:pt x="34962" y="6634"/>
                  </a:cubicBezTo>
                  <a:cubicBezTo>
                    <a:pt x="35246" y="5181"/>
                    <a:pt x="35077" y="3907"/>
                    <a:pt x="34467" y="2843"/>
                  </a:cubicBezTo>
                  <a:cubicBezTo>
                    <a:pt x="33856" y="1790"/>
                    <a:pt x="32835" y="1011"/>
                    <a:pt x="31434" y="526"/>
                  </a:cubicBezTo>
                  <a:cubicBezTo>
                    <a:pt x="30404" y="181"/>
                    <a:pt x="29203" y="1"/>
                    <a:pt x="278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g34689b7446c_0_9"/>
            <p:cNvSpPr/>
            <p:nvPr/>
          </p:nvSpPr>
          <p:spPr>
            <a:xfrm>
              <a:off x="7800162" y="3825054"/>
              <a:ext cx="215738" cy="264567"/>
            </a:xfrm>
            <a:custGeom>
              <a:rect b="b" l="l" r="r" t="t"/>
              <a:pathLst>
                <a:path extrusionOk="0" h="4172" w="3402">
                  <a:moveTo>
                    <a:pt x="1695" y="1"/>
                  </a:moveTo>
                  <a:lnTo>
                    <a:pt x="1653" y="370"/>
                  </a:lnTo>
                  <a:cubicBezTo>
                    <a:pt x="1548" y="1244"/>
                    <a:pt x="874" y="1950"/>
                    <a:pt x="0" y="2086"/>
                  </a:cubicBezTo>
                  <a:cubicBezTo>
                    <a:pt x="874" y="2223"/>
                    <a:pt x="1548" y="2928"/>
                    <a:pt x="1653" y="3803"/>
                  </a:cubicBezTo>
                  <a:lnTo>
                    <a:pt x="1695" y="4171"/>
                  </a:lnTo>
                  <a:lnTo>
                    <a:pt x="1749" y="3803"/>
                  </a:lnTo>
                  <a:cubicBezTo>
                    <a:pt x="1854" y="2928"/>
                    <a:pt x="2528" y="2223"/>
                    <a:pt x="3401" y="2086"/>
                  </a:cubicBezTo>
                  <a:cubicBezTo>
                    <a:pt x="2528" y="1950"/>
                    <a:pt x="1854" y="1244"/>
                    <a:pt x="1749" y="370"/>
                  </a:cubicBezTo>
                  <a:lnTo>
                    <a:pt x="16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5" name="Google Shape;435;g34689b7446c_0_9"/>
          <p:cNvSpPr/>
          <p:nvPr/>
        </p:nvSpPr>
        <p:spPr>
          <a:xfrm>
            <a:off x="3653388" y="3619501"/>
            <a:ext cx="1837230" cy="1839404"/>
          </a:xfrm>
          <a:custGeom>
            <a:rect b="b" l="l" r="r" t="t"/>
            <a:pathLst>
              <a:path extrusionOk="0" h="18145" w="18124">
                <a:moveTo>
                  <a:pt x="9647" y="1"/>
                </a:moveTo>
                <a:lnTo>
                  <a:pt x="8952" y="6582"/>
                </a:lnTo>
                <a:lnTo>
                  <a:pt x="7541" y="116"/>
                </a:lnTo>
                <a:lnTo>
                  <a:pt x="8383" y="6677"/>
                </a:lnTo>
                <a:lnTo>
                  <a:pt x="5508" y="717"/>
                </a:lnTo>
                <a:lnTo>
                  <a:pt x="7846" y="6909"/>
                </a:lnTo>
                <a:lnTo>
                  <a:pt x="3686" y="1770"/>
                </a:lnTo>
                <a:lnTo>
                  <a:pt x="7382" y="7246"/>
                </a:lnTo>
                <a:lnTo>
                  <a:pt x="2149" y="3212"/>
                </a:lnTo>
                <a:lnTo>
                  <a:pt x="7014" y="7698"/>
                </a:lnTo>
                <a:lnTo>
                  <a:pt x="7014" y="7698"/>
                </a:lnTo>
                <a:lnTo>
                  <a:pt x="979" y="4971"/>
                </a:lnTo>
                <a:lnTo>
                  <a:pt x="6750" y="8215"/>
                </a:lnTo>
                <a:lnTo>
                  <a:pt x="253" y="6951"/>
                </a:lnTo>
                <a:lnTo>
                  <a:pt x="253" y="6951"/>
                </a:lnTo>
                <a:lnTo>
                  <a:pt x="6614" y="8772"/>
                </a:lnTo>
                <a:lnTo>
                  <a:pt x="1" y="9046"/>
                </a:lnTo>
                <a:lnTo>
                  <a:pt x="6614" y="9352"/>
                </a:lnTo>
                <a:lnTo>
                  <a:pt x="242" y="11142"/>
                </a:lnTo>
                <a:lnTo>
                  <a:pt x="242" y="11142"/>
                </a:lnTo>
                <a:lnTo>
                  <a:pt x="6740" y="9921"/>
                </a:lnTo>
                <a:lnTo>
                  <a:pt x="6740" y="9921"/>
                </a:lnTo>
                <a:lnTo>
                  <a:pt x="958" y="13132"/>
                </a:lnTo>
                <a:lnTo>
                  <a:pt x="7003" y="10436"/>
                </a:lnTo>
                <a:lnTo>
                  <a:pt x="7003" y="10436"/>
                </a:lnTo>
                <a:lnTo>
                  <a:pt x="2117" y="14891"/>
                </a:lnTo>
                <a:lnTo>
                  <a:pt x="7372" y="10879"/>
                </a:lnTo>
                <a:lnTo>
                  <a:pt x="7372" y="10879"/>
                </a:lnTo>
                <a:lnTo>
                  <a:pt x="3644" y="16344"/>
                </a:lnTo>
                <a:lnTo>
                  <a:pt x="7835" y="11227"/>
                </a:lnTo>
                <a:lnTo>
                  <a:pt x="7835" y="11227"/>
                </a:lnTo>
                <a:lnTo>
                  <a:pt x="5477" y="17408"/>
                </a:lnTo>
                <a:lnTo>
                  <a:pt x="8372" y="11458"/>
                </a:lnTo>
                <a:lnTo>
                  <a:pt x="8372" y="11458"/>
                </a:lnTo>
                <a:lnTo>
                  <a:pt x="7487" y="18018"/>
                </a:lnTo>
                <a:lnTo>
                  <a:pt x="8941" y="11563"/>
                </a:lnTo>
                <a:lnTo>
                  <a:pt x="9594" y="18145"/>
                </a:lnTo>
                <a:lnTo>
                  <a:pt x="9520" y="11531"/>
                </a:lnTo>
                <a:lnTo>
                  <a:pt x="11679" y="17787"/>
                </a:lnTo>
                <a:lnTo>
                  <a:pt x="10078" y="11363"/>
                </a:lnTo>
                <a:lnTo>
                  <a:pt x="13616" y="16955"/>
                </a:lnTo>
                <a:lnTo>
                  <a:pt x="10583" y="11079"/>
                </a:lnTo>
                <a:lnTo>
                  <a:pt x="15312" y="15692"/>
                </a:lnTo>
                <a:lnTo>
                  <a:pt x="11005" y="10679"/>
                </a:lnTo>
                <a:lnTo>
                  <a:pt x="11005" y="10679"/>
                </a:lnTo>
                <a:lnTo>
                  <a:pt x="16670" y="14080"/>
                </a:lnTo>
                <a:lnTo>
                  <a:pt x="11321" y="10194"/>
                </a:lnTo>
                <a:lnTo>
                  <a:pt x="11321" y="10194"/>
                </a:lnTo>
                <a:lnTo>
                  <a:pt x="17629" y="12195"/>
                </a:lnTo>
                <a:lnTo>
                  <a:pt x="17629" y="12195"/>
                </a:lnTo>
                <a:lnTo>
                  <a:pt x="11521" y="9657"/>
                </a:lnTo>
                <a:lnTo>
                  <a:pt x="18113" y="10152"/>
                </a:lnTo>
                <a:lnTo>
                  <a:pt x="11594" y="9078"/>
                </a:lnTo>
                <a:lnTo>
                  <a:pt x="18123" y="8035"/>
                </a:lnTo>
                <a:lnTo>
                  <a:pt x="11521" y="8499"/>
                </a:lnTo>
                <a:lnTo>
                  <a:pt x="17639" y="5982"/>
                </a:lnTo>
                <a:lnTo>
                  <a:pt x="11332" y="7951"/>
                </a:lnTo>
                <a:lnTo>
                  <a:pt x="16691" y="4097"/>
                </a:lnTo>
                <a:lnTo>
                  <a:pt x="11005" y="7467"/>
                </a:lnTo>
                <a:lnTo>
                  <a:pt x="11005" y="7467"/>
                </a:lnTo>
                <a:lnTo>
                  <a:pt x="15343" y="2475"/>
                </a:lnTo>
                <a:lnTo>
                  <a:pt x="15343" y="2475"/>
                </a:lnTo>
                <a:lnTo>
                  <a:pt x="10583" y="7066"/>
                </a:lnTo>
                <a:lnTo>
                  <a:pt x="13658" y="1211"/>
                </a:lnTo>
                <a:lnTo>
                  <a:pt x="10089" y="6783"/>
                </a:lnTo>
                <a:lnTo>
                  <a:pt x="11721" y="369"/>
                </a:lnTo>
                <a:lnTo>
                  <a:pt x="9530" y="6614"/>
                </a:lnTo>
                <a:lnTo>
                  <a:pt x="9530" y="6614"/>
                </a:lnTo>
                <a:lnTo>
                  <a:pt x="96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6" name="Google Shape;436;g34689b7446c_0_9"/>
          <p:cNvPicPr preferRelativeResize="0"/>
          <p:nvPr/>
        </p:nvPicPr>
        <p:blipFill>
          <a:blip r:embed="rId3">
            <a:alphaModFix/>
          </a:blip>
          <a:stretch>
            <a:fillRect/>
          </a:stretch>
        </p:blipFill>
        <p:spPr>
          <a:xfrm>
            <a:off x="199300" y="1942200"/>
            <a:ext cx="8720250" cy="2711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g33ffffd909a_0_78"/>
          <p:cNvSpPr txBox="1"/>
          <p:nvPr>
            <p:ph type="title"/>
          </p:nvPr>
        </p:nvSpPr>
        <p:spPr>
          <a:xfrm>
            <a:off x="720000" y="13235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t>WEB APP DESIGN</a:t>
            </a:r>
            <a:endParaRPr/>
          </a:p>
        </p:txBody>
      </p:sp>
      <p:pic>
        <p:nvPicPr>
          <p:cNvPr id="442" name="Google Shape;442;g33ffffd909a_0_78"/>
          <p:cNvPicPr preferRelativeResize="0"/>
          <p:nvPr/>
        </p:nvPicPr>
        <p:blipFill>
          <a:blip r:embed="rId3">
            <a:alphaModFix/>
          </a:blip>
          <a:stretch>
            <a:fillRect/>
          </a:stretch>
        </p:blipFill>
        <p:spPr>
          <a:xfrm>
            <a:off x="720000" y="705050"/>
            <a:ext cx="7290025" cy="43072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1"/>
          <p:cNvSpPr txBox="1"/>
          <p:nvPr>
            <p:ph type="title"/>
          </p:nvPr>
        </p:nvSpPr>
        <p:spPr>
          <a:xfrm>
            <a:off x="1130850" y="380425"/>
            <a:ext cx="7269600" cy="8910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000"/>
              <a:buNone/>
            </a:pPr>
            <a:r>
              <a:rPr lang="en-US" sz="4400"/>
              <a:t>CHALLENGES FACED</a:t>
            </a:r>
            <a:endParaRPr sz="4400"/>
          </a:p>
        </p:txBody>
      </p:sp>
      <p:cxnSp>
        <p:nvCxnSpPr>
          <p:cNvPr id="448" name="Google Shape;448;p21"/>
          <p:cNvCxnSpPr/>
          <p:nvPr/>
        </p:nvCxnSpPr>
        <p:spPr>
          <a:xfrm rot="10800000">
            <a:off x="4572100" y="-239975"/>
            <a:ext cx="13800" cy="620400"/>
          </a:xfrm>
          <a:prstGeom prst="straightConnector1">
            <a:avLst/>
          </a:prstGeom>
          <a:noFill/>
          <a:ln cap="flat" cmpd="sng" w="9525">
            <a:solidFill>
              <a:schemeClr val="dk1"/>
            </a:solidFill>
            <a:prstDash val="solid"/>
            <a:round/>
            <a:headEnd len="sm" w="sm" type="none"/>
            <a:tailEnd len="sm" w="sm" type="none"/>
          </a:ln>
        </p:spPr>
      </p:cxnSp>
      <p:grpSp>
        <p:nvGrpSpPr>
          <p:cNvPr id="449" name="Google Shape;449;p21"/>
          <p:cNvGrpSpPr/>
          <p:nvPr/>
        </p:nvGrpSpPr>
        <p:grpSpPr>
          <a:xfrm>
            <a:off x="7582949" y="1103559"/>
            <a:ext cx="2235125" cy="1658887"/>
            <a:chOff x="7359424" y="2430734"/>
            <a:chExt cx="2235125" cy="1658887"/>
          </a:xfrm>
        </p:grpSpPr>
        <p:sp>
          <p:nvSpPr>
            <p:cNvPr id="450" name="Google Shape;450;p21"/>
            <p:cNvSpPr/>
            <p:nvPr/>
          </p:nvSpPr>
          <p:spPr>
            <a:xfrm>
              <a:off x="7359424" y="2430734"/>
              <a:ext cx="2235125" cy="1531345"/>
            </a:xfrm>
            <a:custGeom>
              <a:rect b="b" l="l" r="r" t="t"/>
              <a:pathLst>
                <a:path extrusionOk="0" h="24148" w="35246">
                  <a:moveTo>
                    <a:pt x="27853" y="1"/>
                  </a:moveTo>
                  <a:cubicBezTo>
                    <a:pt x="27435" y="1"/>
                    <a:pt x="27004" y="18"/>
                    <a:pt x="26559" y="53"/>
                  </a:cubicBezTo>
                  <a:cubicBezTo>
                    <a:pt x="22672" y="337"/>
                    <a:pt x="18176" y="1853"/>
                    <a:pt x="13890" y="4328"/>
                  </a:cubicBezTo>
                  <a:cubicBezTo>
                    <a:pt x="9604" y="6803"/>
                    <a:pt x="6045" y="9941"/>
                    <a:pt x="3854" y="13153"/>
                  </a:cubicBezTo>
                  <a:cubicBezTo>
                    <a:pt x="2790" y="14722"/>
                    <a:pt x="2106" y="16228"/>
                    <a:pt x="1833" y="17618"/>
                  </a:cubicBezTo>
                  <a:cubicBezTo>
                    <a:pt x="1548" y="19071"/>
                    <a:pt x="1706" y="20345"/>
                    <a:pt x="2327" y="21409"/>
                  </a:cubicBezTo>
                  <a:cubicBezTo>
                    <a:pt x="3096" y="22746"/>
                    <a:pt x="4570" y="23663"/>
                    <a:pt x="6581" y="24042"/>
                  </a:cubicBezTo>
                  <a:lnTo>
                    <a:pt x="6602" y="23905"/>
                  </a:lnTo>
                  <a:cubicBezTo>
                    <a:pt x="4634" y="23525"/>
                    <a:pt x="3202" y="22641"/>
                    <a:pt x="2443" y="21335"/>
                  </a:cubicBezTo>
                  <a:cubicBezTo>
                    <a:pt x="0" y="17102"/>
                    <a:pt x="5170" y="9531"/>
                    <a:pt x="13964" y="4455"/>
                  </a:cubicBezTo>
                  <a:cubicBezTo>
                    <a:pt x="18228" y="1991"/>
                    <a:pt x="22704" y="474"/>
                    <a:pt x="26569" y="189"/>
                  </a:cubicBezTo>
                  <a:cubicBezTo>
                    <a:pt x="27001" y="158"/>
                    <a:pt x="27420" y="142"/>
                    <a:pt x="27826" y="142"/>
                  </a:cubicBezTo>
                  <a:cubicBezTo>
                    <a:pt x="29170" y="142"/>
                    <a:pt x="30365" y="316"/>
                    <a:pt x="31392" y="664"/>
                  </a:cubicBezTo>
                  <a:cubicBezTo>
                    <a:pt x="32761" y="1127"/>
                    <a:pt x="33751" y="1885"/>
                    <a:pt x="34351" y="2917"/>
                  </a:cubicBezTo>
                  <a:cubicBezTo>
                    <a:pt x="34941" y="3949"/>
                    <a:pt x="35099" y="5192"/>
                    <a:pt x="34815" y="6603"/>
                  </a:cubicBezTo>
                  <a:cubicBezTo>
                    <a:pt x="34551" y="7982"/>
                    <a:pt x="33877" y="9467"/>
                    <a:pt x="32824" y="11026"/>
                  </a:cubicBezTo>
                  <a:cubicBezTo>
                    <a:pt x="30644" y="14227"/>
                    <a:pt x="27095" y="17344"/>
                    <a:pt x="22831" y="19809"/>
                  </a:cubicBezTo>
                  <a:cubicBezTo>
                    <a:pt x="18818" y="22114"/>
                    <a:pt x="14575" y="23610"/>
                    <a:pt x="10868" y="24010"/>
                  </a:cubicBezTo>
                  <a:lnTo>
                    <a:pt x="10889" y="24147"/>
                  </a:lnTo>
                  <a:cubicBezTo>
                    <a:pt x="14606" y="23747"/>
                    <a:pt x="18871" y="22252"/>
                    <a:pt x="22894" y="19924"/>
                  </a:cubicBezTo>
                  <a:cubicBezTo>
                    <a:pt x="27179" y="17450"/>
                    <a:pt x="30750" y="14322"/>
                    <a:pt x="32940" y="11099"/>
                  </a:cubicBezTo>
                  <a:cubicBezTo>
                    <a:pt x="34003" y="9531"/>
                    <a:pt x="34677" y="8035"/>
                    <a:pt x="34962" y="6634"/>
                  </a:cubicBezTo>
                  <a:cubicBezTo>
                    <a:pt x="35246" y="5181"/>
                    <a:pt x="35077" y="3907"/>
                    <a:pt x="34467" y="2843"/>
                  </a:cubicBezTo>
                  <a:cubicBezTo>
                    <a:pt x="33856" y="1790"/>
                    <a:pt x="32835" y="1011"/>
                    <a:pt x="31434" y="526"/>
                  </a:cubicBezTo>
                  <a:cubicBezTo>
                    <a:pt x="30404" y="181"/>
                    <a:pt x="29203" y="1"/>
                    <a:pt x="278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1"/>
            <p:cNvSpPr/>
            <p:nvPr/>
          </p:nvSpPr>
          <p:spPr>
            <a:xfrm>
              <a:off x="7800162" y="3825054"/>
              <a:ext cx="215738" cy="264567"/>
            </a:xfrm>
            <a:custGeom>
              <a:rect b="b" l="l" r="r" t="t"/>
              <a:pathLst>
                <a:path extrusionOk="0" h="4172" w="3402">
                  <a:moveTo>
                    <a:pt x="1695" y="1"/>
                  </a:moveTo>
                  <a:lnTo>
                    <a:pt x="1653" y="370"/>
                  </a:lnTo>
                  <a:cubicBezTo>
                    <a:pt x="1548" y="1244"/>
                    <a:pt x="874" y="1950"/>
                    <a:pt x="0" y="2086"/>
                  </a:cubicBezTo>
                  <a:cubicBezTo>
                    <a:pt x="874" y="2223"/>
                    <a:pt x="1548" y="2928"/>
                    <a:pt x="1653" y="3803"/>
                  </a:cubicBezTo>
                  <a:lnTo>
                    <a:pt x="1695" y="4171"/>
                  </a:lnTo>
                  <a:lnTo>
                    <a:pt x="1749" y="3803"/>
                  </a:lnTo>
                  <a:cubicBezTo>
                    <a:pt x="1854" y="2928"/>
                    <a:pt x="2528" y="2223"/>
                    <a:pt x="3401" y="2086"/>
                  </a:cubicBezTo>
                  <a:cubicBezTo>
                    <a:pt x="2528" y="1950"/>
                    <a:pt x="1854" y="1244"/>
                    <a:pt x="1749" y="370"/>
                  </a:cubicBezTo>
                  <a:lnTo>
                    <a:pt x="16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2" name="Google Shape;452;p21"/>
          <p:cNvSpPr/>
          <p:nvPr/>
        </p:nvSpPr>
        <p:spPr>
          <a:xfrm>
            <a:off x="3653388" y="3619501"/>
            <a:ext cx="1837230" cy="1839404"/>
          </a:xfrm>
          <a:custGeom>
            <a:rect b="b" l="l" r="r" t="t"/>
            <a:pathLst>
              <a:path extrusionOk="0" h="18145" w="18124">
                <a:moveTo>
                  <a:pt x="9647" y="1"/>
                </a:moveTo>
                <a:lnTo>
                  <a:pt x="8952" y="6582"/>
                </a:lnTo>
                <a:lnTo>
                  <a:pt x="7541" y="116"/>
                </a:lnTo>
                <a:lnTo>
                  <a:pt x="8383" y="6677"/>
                </a:lnTo>
                <a:lnTo>
                  <a:pt x="5508" y="717"/>
                </a:lnTo>
                <a:lnTo>
                  <a:pt x="7846" y="6909"/>
                </a:lnTo>
                <a:lnTo>
                  <a:pt x="3686" y="1770"/>
                </a:lnTo>
                <a:lnTo>
                  <a:pt x="7382" y="7246"/>
                </a:lnTo>
                <a:lnTo>
                  <a:pt x="2149" y="3212"/>
                </a:lnTo>
                <a:lnTo>
                  <a:pt x="7014" y="7698"/>
                </a:lnTo>
                <a:lnTo>
                  <a:pt x="7014" y="7698"/>
                </a:lnTo>
                <a:lnTo>
                  <a:pt x="979" y="4971"/>
                </a:lnTo>
                <a:lnTo>
                  <a:pt x="6750" y="8215"/>
                </a:lnTo>
                <a:lnTo>
                  <a:pt x="253" y="6951"/>
                </a:lnTo>
                <a:lnTo>
                  <a:pt x="253" y="6951"/>
                </a:lnTo>
                <a:lnTo>
                  <a:pt x="6614" y="8772"/>
                </a:lnTo>
                <a:lnTo>
                  <a:pt x="1" y="9046"/>
                </a:lnTo>
                <a:lnTo>
                  <a:pt x="6614" y="9352"/>
                </a:lnTo>
                <a:lnTo>
                  <a:pt x="242" y="11142"/>
                </a:lnTo>
                <a:lnTo>
                  <a:pt x="242" y="11142"/>
                </a:lnTo>
                <a:lnTo>
                  <a:pt x="6740" y="9921"/>
                </a:lnTo>
                <a:lnTo>
                  <a:pt x="6740" y="9921"/>
                </a:lnTo>
                <a:lnTo>
                  <a:pt x="958" y="13132"/>
                </a:lnTo>
                <a:lnTo>
                  <a:pt x="7003" y="10436"/>
                </a:lnTo>
                <a:lnTo>
                  <a:pt x="7003" y="10436"/>
                </a:lnTo>
                <a:lnTo>
                  <a:pt x="2117" y="14891"/>
                </a:lnTo>
                <a:lnTo>
                  <a:pt x="7372" y="10879"/>
                </a:lnTo>
                <a:lnTo>
                  <a:pt x="7372" y="10879"/>
                </a:lnTo>
                <a:lnTo>
                  <a:pt x="3644" y="16344"/>
                </a:lnTo>
                <a:lnTo>
                  <a:pt x="7835" y="11227"/>
                </a:lnTo>
                <a:lnTo>
                  <a:pt x="7835" y="11227"/>
                </a:lnTo>
                <a:lnTo>
                  <a:pt x="5477" y="17408"/>
                </a:lnTo>
                <a:lnTo>
                  <a:pt x="8372" y="11458"/>
                </a:lnTo>
                <a:lnTo>
                  <a:pt x="8372" y="11458"/>
                </a:lnTo>
                <a:lnTo>
                  <a:pt x="7487" y="18018"/>
                </a:lnTo>
                <a:lnTo>
                  <a:pt x="8941" y="11563"/>
                </a:lnTo>
                <a:lnTo>
                  <a:pt x="9594" y="18145"/>
                </a:lnTo>
                <a:lnTo>
                  <a:pt x="9520" y="11531"/>
                </a:lnTo>
                <a:lnTo>
                  <a:pt x="11679" y="17787"/>
                </a:lnTo>
                <a:lnTo>
                  <a:pt x="10078" y="11363"/>
                </a:lnTo>
                <a:lnTo>
                  <a:pt x="13616" y="16955"/>
                </a:lnTo>
                <a:lnTo>
                  <a:pt x="10583" y="11079"/>
                </a:lnTo>
                <a:lnTo>
                  <a:pt x="15312" y="15692"/>
                </a:lnTo>
                <a:lnTo>
                  <a:pt x="11005" y="10679"/>
                </a:lnTo>
                <a:lnTo>
                  <a:pt x="11005" y="10679"/>
                </a:lnTo>
                <a:lnTo>
                  <a:pt x="16670" y="14080"/>
                </a:lnTo>
                <a:lnTo>
                  <a:pt x="11321" y="10194"/>
                </a:lnTo>
                <a:lnTo>
                  <a:pt x="11321" y="10194"/>
                </a:lnTo>
                <a:lnTo>
                  <a:pt x="17629" y="12195"/>
                </a:lnTo>
                <a:lnTo>
                  <a:pt x="17629" y="12195"/>
                </a:lnTo>
                <a:lnTo>
                  <a:pt x="11521" y="9657"/>
                </a:lnTo>
                <a:lnTo>
                  <a:pt x="18113" y="10152"/>
                </a:lnTo>
                <a:lnTo>
                  <a:pt x="11594" y="9078"/>
                </a:lnTo>
                <a:lnTo>
                  <a:pt x="18123" y="8035"/>
                </a:lnTo>
                <a:lnTo>
                  <a:pt x="11521" y="8499"/>
                </a:lnTo>
                <a:lnTo>
                  <a:pt x="17639" y="5982"/>
                </a:lnTo>
                <a:lnTo>
                  <a:pt x="11332" y="7951"/>
                </a:lnTo>
                <a:lnTo>
                  <a:pt x="16691" y="4097"/>
                </a:lnTo>
                <a:lnTo>
                  <a:pt x="11005" y="7467"/>
                </a:lnTo>
                <a:lnTo>
                  <a:pt x="11005" y="7467"/>
                </a:lnTo>
                <a:lnTo>
                  <a:pt x="15343" y="2475"/>
                </a:lnTo>
                <a:lnTo>
                  <a:pt x="15343" y="2475"/>
                </a:lnTo>
                <a:lnTo>
                  <a:pt x="10583" y="7066"/>
                </a:lnTo>
                <a:lnTo>
                  <a:pt x="13658" y="1211"/>
                </a:lnTo>
                <a:lnTo>
                  <a:pt x="10089" y="6783"/>
                </a:lnTo>
                <a:lnTo>
                  <a:pt x="11721" y="369"/>
                </a:lnTo>
                <a:lnTo>
                  <a:pt x="9530" y="6614"/>
                </a:lnTo>
                <a:lnTo>
                  <a:pt x="9530" y="6614"/>
                </a:lnTo>
                <a:lnTo>
                  <a:pt x="96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1"/>
          <p:cNvSpPr txBox="1"/>
          <p:nvPr/>
        </p:nvSpPr>
        <p:spPr>
          <a:xfrm>
            <a:off x="339700" y="1453925"/>
            <a:ext cx="8478600" cy="32787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Clr>
                <a:schemeClr val="dk1"/>
              </a:buClr>
              <a:buSzPts val="1500"/>
              <a:buFont typeface="Albert Sans"/>
              <a:buChar char="●"/>
            </a:pPr>
            <a:r>
              <a:rPr b="1" lang="en-US"/>
              <a:t>Lack of publicly available, large-scale datasets</a:t>
            </a:r>
            <a:r>
              <a:rPr lang="en-US"/>
              <a:t> specifically focused on digital addiction, requiring reliance on limited or manually cleaned data.</a:t>
            </a:r>
            <a:br>
              <a:rPr lang="en-US"/>
            </a:br>
            <a:endParaRPr/>
          </a:p>
          <a:p>
            <a:pPr indent="-323850" lvl="0" marL="457200" rtl="0" algn="l">
              <a:spcBef>
                <a:spcPts val="0"/>
              </a:spcBef>
              <a:spcAft>
                <a:spcPts val="0"/>
              </a:spcAft>
              <a:buClr>
                <a:schemeClr val="dk1"/>
              </a:buClr>
              <a:buSzPts val="1500"/>
              <a:buFont typeface="Albert Sans"/>
              <a:buChar char="●"/>
            </a:pPr>
            <a:r>
              <a:rPr b="1" lang="en-US"/>
              <a:t>Aligning psychometric and behavioral features</a:t>
            </a:r>
            <a:r>
              <a:rPr lang="en-US"/>
              <a:t> with model expectations while ensuring they remained interpretable and relevant to addiction detection.</a:t>
            </a:r>
            <a:br>
              <a:rPr lang="en-US"/>
            </a:br>
            <a:endParaRPr/>
          </a:p>
          <a:p>
            <a:pPr indent="-323850" lvl="0" marL="457200" rtl="0" algn="l">
              <a:spcBef>
                <a:spcPts val="0"/>
              </a:spcBef>
              <a:spcAft>
                <a:spcPts val="0"/>
              </a:spcAft>
              <a:buClr>
                <a:schemeClr val="dk1"/>
              </a:buClr>
              <a:buSzPts val="1500"/>
              <a:buFont typeface="Albert Sans"/>
              <a:buChar char="●"/>
            </a:pPr>
            <a:r>
              <a:rPr b="1" lang="en-US"/>
              <a:t>Balancing the dataset</a:t>
            </a:r>
            <a:r>
              <a:rPr lang="en-US"/>
              <a:t> to handle potential class imbalance between addicted and non-addicted labels for better model generalization.</a:t>
            </a:r>
            <a:br>
              <a:rPr lang="en-US"/>
            </a:br>
            <a:endParaRPr/>
          </a:p>
          <a:p>
            <a:pPr indent="-323850" lvl="0" marL="457200" rtl="0" algn="l">
              <a:spcBef>
                <a:spcPts val="0"/>
              </a:spcBef>
              <a:spcAft>
                <a:spcPts val="0"/>
              </a:spcAft>
              <a:buClr>
                <a:schemeClr val="dk1"/>
              </a:buClr>
              <a:buSzPts val="1500"/>
              <a:buFont typeface="Albert Sans"/>
              <a:buChar char="●"/>
            </a:pPr>
            <a:r>
              <a:rPr b="1" lang="en-US"/>
              <a:t>Integrating SHAP and LIME</a:t>
            </a:r>
            <a:r>
              <a:rPr lang="en-US"/>
              <a:t> for explainability in a meaningful way without overloading the user interface or compromising performance.</a:t>
            </a:r>
            <a:br>
              <a:rPr lang="en-US"/>
            </a:br>
            <a:endParaRPr/>
          </a:p>
          <a:p>
            <a:pPr indent="-323850" lvl="0" marL="457200" rtl="0" algn="l">
              <a:spcBef>
                <a:spcPts val="0"/>
              </a:spcBef>
              <a:spcAft>
                <a:spcPts val="0"/>
              </a:spcAft>
              <a:buClr>
                <a:schemeClr val="dk1"/>
              </a:buClr>
              <a:buSzPts val="1500"/>
              <a:buFont typeface="Albert Sans"/>
              <a:buChar char="●"/>
            </a:pPr>
            <a:r>
              <a:rPr b="1" lang="en-US"/>
              <a:t>Designing an intuitive yet accurate Gradio interface</a:t>
            </a:r>
            <a:r>
              <a:rPr lang="en-US"/>
              <a:t>, ensuring that all 13 features could be easily tested by end users without overwhelming them.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34689b7446c_0_23"/>
          <p:cNvSpPr txBox="1"/>
          <p:nvPr>
            <p:ph type="title"/>
          </p:nvPr>
        </p:nvSpPr>
        <p:spPr>
          <a:xfrm>
            <a:off x="943213" y="463800"/>
            <a:ext cx="7519800" cy="117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US" sz="5400"/>
              <a:t>RESULTS</a:t>
            </a:r>
            <a:endParaRPr sz="5400"/>
          </a:p>
        </p:txBody>
      </p:sp>
      <p:cxnSp>
        <p:nvCxnSpPr>
          <p:cNvPr id="459" name="Google Shape;459;g34689b7446c_0_23"/>
          <p:cNvCxnSpPr/>
          <p:nvPr/>
        </p:nvCxnSpPr>
        <p:spPr>
          <a:xfrm rot="10800000">
            <a:off x="4572100" y="-240000"/>
            <a:ext cx="13800" cy="703800"/>
          </a:xfrm>
          <a:prstGeom prst="straightConnector1">
            <a:avLst/>
          </a:prstGeom>
          <a:noFill/>
          <a:ln cap="flat" cmpd="sng" w="9525">
            <a:solidFill>
              <a:schemeClr val="dk1"/>
            </a:solidFill>
            <a:prstDash val="solid"/>
            <a:round/>
            <a:headEnd len="sm" w="sm" type="none"/>
            <a:tailEnd len="sm" w="sm" type="none"/>
          </a:ln>
        </p:spPr>
      </p:cxnSp>
      <p:grpSp>
        <p:nvGrpSpPr>
          <p:cNvPr id="460" name="Google Shape;460;g34689b7446c_0_23"/>
          <p:cNvGrpSpPr/>
          <p:nvPr/>
        </p:nvGrpSpPr>
        <p:grpSpPr>
          <a:xfrm>
            <a:off x="7489149" y="-412916"/>
            <a:ext cx="2235125" cy="1658887"/>
            <a:chOff x="7359424" y="2430734"/>
            <a:chExt cx="2235125" cy="1658887"/>
          </a:xfrm>
        </p:grpSpPr>
        <p:sp>
          <p:nvSpPr>
            <p:cNvPr id="461" name="Google Shape;461;g34689b7446c_0_23"/>
            <p:cNvSpPr/>
            <p:nvPr/>
          </p:nvSpPr>
          <p:spPr>
            <a:xfrm>
              <a:off x="7359424" y="2430734"/>
              <a:ext cx="2235125" cy="1531345"/>
            </a:xfrm>
            <a:custGeom>
              <a:rect b="b" l="l" r="r" t="t"/>
              <a:pathLst>
                <a:path extrusionOk="0" h="24148" w="35246">
                  <a:moveTo>
                    <a:pt x="27853" y="1"/>
                  </a:moveTo>
                  <a:cubicBezTo>
                    <a:pt x="27435" y="1"/>
                    <a:pt x="27004" y="18"/>
                    <a:pt x="26559" y="53"/>
                  </a:cubicBezTo>
                  <a:cubicBezTo>
                    <a:pt x="22672" y="337"/>
                    <a:pt x="18176" y="1853"/>
                    <a:pt x="13890" y="4328"/>
                  </a:cubicBezTo>
                  <a:cubicBezTo>
                    <a:pt x="9604" y="6803"/>
                    <a:pt x="6045" y="9941"/>
                    <a:pt x="3854" y="13153"/>
                  </a:cubicBezTo>
                  <a:cubicBezTo>
                    <a:pt x="2790" y="14722"/>
                    <a:pt x="2106" y="16228"/>
                    <a:pt x="1833" y="17618"/>
                  </a:cubicBezTo>
                  <a:cubicBezTo>
                    <a:pt x="1548" y="19071"/>
                    <a:pt x="1706" y="20345"/>
                    <a:pt x="2327" y="21409"/>
                  </a:cubicBezTo>
                  <a:cubicBezTo>
                    <a:pt x="3096" y="22746"/>
                    <a:pt x="4570" y="23663"/>
                    <a:pt x="6581" y="24042"/>
                  </a:cubicBezTo>
                  <a:lnTo>
                    <a:pt x="6602" y="23905"/>
                  </a:lnTo>
                  <a:cubicBezTo>
                    <a:pt x="4634" y="23525"/>
                    <a:pt x="3202" y="22641"/>
                    <a:pt x="2443" y="21335"/>
                  </a:cubicBezTo>
                  <a:cubicBezTo>
                    <a:pt x="0" y="17102"/>
                    <a:pt x="5170" y="9531"/>
                    <a:pt x="13964" y="4455"/>
                  </a:cubicBezTo>
                  <a:cubicBezTo>
                    <a:pt x="18228" y="1991"/>
                    <a:pt x="22704" y="474"/>
                    <a:pt x="26569" y="189"/>
                  </a:cubicBezTo>
                  <a:cubicBezTo>
                    <a:pt x="27001" y="158"/>
                    <a:pt x="27420" y="142"/>
                    <a:pt x="27826" y="142"/>
                  </a:cubicBezTo>
                  <a:cubicBezTo>
                    <a:pt x="29170" y="142"/>
                    <a:pt x="30365" y="316"/>
                    <a:pt x="31392" y="664"/>
                  </a:cubicBezTo>
                  <a:cubicBezTo>
                    <a:pt x="32761" y="1127"/>
                    <a:pt x="33751" y="1885"/>
                    <a:pt x="34351" y="2917"/>
                  </a:cubicBezTo>
                  <a:cubicBezTo>
                    <a:pt x="34941" y="3949"/>
                    <a:pt x="35099" y="5192"/>
                    <a:pt x="34815" y="6603"/>
                  </a:cubicBezTo>
                  <a:cubicBezTo>
                    <a:pt x="34551" y="7982"/>
                    <a:pt x="33877" y="9467"/>
                    <a:pt x="32824" y="11026"/>
                  </a:cubicBezTo>
                  <a:cubicBezTo>
                    <a:pt x="30644" y="14227"/>
                    <a:pt x="27095" y="17344"/>
                    <a:pt x="22831" y="19809"/>
                  </a:cubicBezTo>
                  <a:cubicBezTo>
                    <a:pt x="18818" y="22114"/>
                    <a:pt x="14575" y="23610"/>
                    <a:pt x="10868" y="24010"/>
                  </a:cubicBezTo>
                  <a:lnTo>
                    <a:pt x="10889" y="24147"/>
                  </a:lnTo>
                  <a:cubicBezTo>
                    <a:pt x="14606" y="23747"/>
                    <a:pt x="18871" y="22252"/>
                    <a:pt x="22894" y="19924"/>
                  </a:cubicBezTo>
                  <a:cubicBezTo>
                    <a:pt x="27179" y="17450"/>
                    <a:pt x="30750" y="14322"/>
                    <a:pt x="32940" y="11099"/>
                  </a:cubicBezTo>
                  <a:cubicBezTo>
                    <a:pt x="34003" y="9531"/>
                    <a:pt x="34677" y="8035"/>
                    <a:pt x="34962" y="6634"/>
                  </a:cubicBezTo>
                  <a:cubicBezTo>
                    <a:pt x="35246" y="5181"/>
                    <a:pt x="35077" y="3907"/>
                    <a:pt x="34467" y="2843"/>
                  </a:cubicBezTo>
                  <a:cubicBezTo>
                    <a:pt x="33856" y="1790"/>
                    <a:pt x="32835" y="1011"/>
                    <a:pt x="31434" y="526"/>
                  </a:cubicBezTo>
                  <a:cubicBezTo>
                    <a:pt x="30404" y="181"/>
                    <a:pt x="29203" y="1"/>
                    <a:pt x="278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g34689b7446c_0_23"/>
            <p:cNvSpPr/>
            <p:nvPr/>
          </p:nvSpPr>
          <p:spPr>
            <a:xfrm>
              <a:off x="7800162" y="3825054"/>
              <a:ext cx="215738" cy="264567"/>
            </a:xfrm>
            <a:custGeom>
              <a:rect b="b" l="l" r="r" t="t"/>
              <a:pathLst>
                <a:path extrusionOk="0" h="4172" w="3402">
                  <a:moveTo>
                    <a:pt x="1695" y="1"/>
                  </a:moveTo>
                  <a:lnTo>
                    <a:pt x="1653" y="370"/>
                  </a:lnTo>
                  <a:cubicBezTo>
                    <a:pt x="1548" y="1244"/>
                    <a:pt x="874" y="1950"/>
                    <a:pt x="0" y="2086"/>
                  </a:cubicBezTo>
                  <a:cubicBezTo>
                    <a:pt x="874" y="2223"/>
                    <a:pt x="1548" y="2928"/>
                    <a:pt x="1653" y="3803"/>
                  </a:cubicBezTo>
                  <a:lnTo>
                    <a:pt x="1695" y="4171"/>
                  </a:lnTo>
                  <a:lnTo>
                    <a:pt x="1749" y="3803"/>
                  </a:lnTo>
                  <a:cubicBezTo>
                    <a:pt x="1854" y="2928"/>
                    <a:pt x="2528" y="2223"/>
                    <a:pt x="3401" y="2086"/>
                  </a:cubicBezTo>
                  <a:cubicBezTo>
                    <a:pt x="2528" y="1950"/>
                    <a:pt x="1854" y="1244"/>
                    <a:pt x="1749" y="370"/>
                  </a:cubicBezTo>
                  <a:lnTo>
                    <a:pt x="16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3" name="Google Shape;463;g34689b7446c_0_23"/>
          <p:cNvSpPr/>
          <p:nvPr/>
        </p:nvSpPr>
        <p:spPr>
          <a:xfrm>
            <a:off x="3653388" y="3619501"/>
            <a:ext cx="1837230" cy="1839404"/>
          </a:xfrm>
          <a:custGeom>
            <a:rect b="b" l="l" r="r" t="t"/>
            <a:pathLst>
              <a:path extrusionOk="0" h="18145" w="18124">
                <a:moveTo>
                  <a:pt x="9647" y="1"/>
                </a:moveTo>
                <a:lnTo>
                  <a:pt x="8952" y="6582"/>
                </a:lnTo>
                <a:lnTo>
                  <a:pt x="7541" y="116"/>
                </a:lnTo>
                <a:lnTo>
                  <a:pt x="8383" y="6677"/>
                </a:lnTo>
                <a:lnTo>
                  <a:pt x="5508" y="717"/>
                </a:lnTo>
                <a:lnTo>
                  <a:pt x="7846" y="6909"/>
                </a:lnTo>
                <a:lnTo>
                  <a:pt x="3686" y="1770"/>
                </a:lnTo>
                <a:lnTo>
                  <a:pt x="7382" y="7246"/>
                </a:lnTo>
                <a:lnTo>
                  <a:pt x="2149" y="3212"/>
                </a:lnTo>
                <a:lnTo>
                  <a:pt x="7014" y="7698"/>
                </a:lnTo>
                <a:lnTo>
                  <a:pt x="7014" y="7698"/>
                </a:lnTo>
                <a:lnTo>
                  <a:pt x="979" y="4971"/>
                </a:lnTo>
                <a:lnTo>
                  <a:pt x="6750" y="8215"/>
                </a:lnTo>
                <a:lnTo>
                  <a:pt x="253" y="6951"/>
                </a:lnTo>
                <a:lnTo>
                  <a:pt x="253" y="6951"/>
                </a:lnTo>
                <a:lnTo>
                  <a:pt x="6614" y="8772"/>
                </a:lnTo>
                <a:lnTo>
                  <a:pt x="1" y="9046"/>
                </a:lnTo>
                <a:lnTo>
                  <a:pt x="6614" y="9352"/>
                </a:lnTo>
                <a:lnTo>
                  <a:pt x="242" y="11142"/>
                </a:lnTo>
                <a:lnTo>
                  <a:pt x="242" y="11142"/>
                </a:lnTo>
                <a:lnTo>
                  <a:pt x="6740" y="9921"/>
                </a:lnTo>
                <a:lnTo>
                  <a:pt x="6740" y="9921"/>
                </a:lnTo>
                <a:lnTo>
                  <a:pt x="958" y="13132"/>
                </a:lnTo>
                <a:lnTo>
                  <a:pt x="7003" y="10436"/>
                </a:lnTo>
                <a:lnTo>
                  <a:pt x="7003" y="10436"/>
                </a:lnTo>
                <a:lnTo>
                  <a:pt x="2117" y="14891"/>
                </a:lnTo>
                <a:lnTo>
                  <a:pt x="7372" y="10879"/>
                </a:lnTo>
                <a:lnTo>
                  <a:pt x="7372" y="10879"/>
                </a:lnTo>
                <a:lnTo>
                  <a:pt x="3644" y="16344"/>
                </a:lnTo>
                <a:lnTo>
                  <a:pt x="7835" y="11227"/>
                </a:lnTo>
                <a:lnTo>
                  <a:pt x="7835" y="11227"/>
                </a:lnTo>
                <a:lnTo>
                  <a:pt x="5477" y="17408"/>
                </a:lnTo>
                <a:lnTo>
                  <a:pt x="8372" y="11458"/>
                </a:lnTo>
                <a:lnTo>
                  <a:pt x="8372" y="11458"/>
                </a:lnTo>
                <a:lnTo>
                  <a:pt x="7487" y="18018"/>
                </a:lnTo>
                <a:lnTo>
                  <a:pt x="8941" y="11563"/>
                </a:lnTo>
                <a:lnTo>
                  <a:pt x="9594" y="18145"/>
                </a:lnTo>
                <a:lnTo>
                  <a:pt x="9520" y="11531"/>
                </a:lnTo>
                <a:lnTo>
                  <a:pt x="11679" y="17787"/>
                </a:lnTo>
                <a:lnTo>
                  <a:pt x="10078" y="11363"/>
                </a:lnTo>
                <a:lnTo>
                  <a:pt x="13616" y="16955"/>
                </a:lnTo>
                <a:lnTo>
                  <a:pt x="10583" y="11079"/>
                </a:lnTo>
                <a:lnTo>
                  <a:pt x="15312" y="15692"/>
                </a:lnTo>
                <a:lnTo>
                  <a:pt x="11005" y="10679"/>
                </a:lnTo>
                <a:lnTo>
                  <a:pt x="11005" y="10679"/>
                </a:lnTo>
                <a:lnTo>
                  <a:pt x="16670" y="14080"/>
                </a:lnTo>
                <a:lnTo>
                  <a:pt x="11321" y="10194"/>
                </a:lnTo>
                <a:lnTo>
                  <a:pt x="11321" y="10194"/>
                </a:lnTo>
                <a:lnTo>
                  <a:pt x="17629" y="12195"/>
                </a:lnTo>
                <a:lnTo>
                  <a:pt x="17629" y="12195"/>
                </a:lnTo>
                <a:lnTo>
                  <a:pt x="11521" y="9657"/>
                </a:lnTo>
                <a:lnTo>
                  <a:pt x="18113" y="10152"/>
                </a:lnTo>
                <a:lnTo>
                  <a:pt x="11594" y="9078"/>
                </a:lnTo>
                <a:lnTo>
                  <a:pt x="18123" y="8035"/>
                </a:lnTo>
                <a:lnTo>
                  <a:pt x="11521" y="8499"/>
                </a:lnTo>
                <a:lnTo>
                  <a:pt x="17639" y="5982"/>
                </a:lnTo>
                <a:lnTo>
                  <a:pt x="11332" y="7951"/>
                </a:lnTo>
                <a:lnTo>
                  <a:pt x="16691" y="4097"/>
                </a:lnTo>
                <a:lnTo>
                  <a:pt x="11005" y="7467"/>
                </a:lnTo>
                <a:lnTo>
                  <a:pt x="11005" y="7467"/>
                </a:lnTo>
                <a:lnTo>
                  <a:pt x="15343" y="2475"/>
                </a:lnTo>
                <a:lnTo>
                  <a:pt x="15343" y="2475"/>
                </a:lnTo>
                <a:lnTo>
                  <a:pt x="10583" y="7066"/>
                </a:lnTo>
                <a:lnTo>
                  <a:pt x="13658" y="1211"/>
                </a:lnTo>
                <a:lnTo>
                  <a:pt x="10089" y="6783"/>
                </a:lnTo>
                <a:lnTo>
                  <a:pt x="11721" y="369"/>
                </a:lnTo>
                <a:lnTo>
                  <a:pt x="9530" y="6614"/>
                </a:lnTo>
                <a:lnTo>
                  <a:pt x="9530" y="6614"/>
                </a:lnTo>
                <a:lnTo>
                  <a:pt x="96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g34689b7446c_0_23"/>
          <p:cNvSpPr txBox="1"/>
          <p:nvPr/>
        </p:nvSpPr>
        <p:spPr>
          <a:xfrm>
            <a:off x="943225" y="1873775"/>
            <a:ext cx="751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5" name="Google Shape;465;g34689b7446c_0_23"/>
          <p:cNvSpPr txBox="1"/>
          <p:nvPr/>
        </p:nvSpPr>
        <p:spPr>
          <a:xfrm>
            <a:off x="316150" y="2141850"/>
            <a:ext cx="85257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Successfully designed a complete end-to-end data science lifecycle and trained various machine learning models on 13 psychological and behavioral features to detect digital addiction.</a:t>
            </a:r>
            <a:br>
              <a:rPr lang="en-US"/>
            </a:br>
            <a:endParaRPr/>
          </a:p>
          <a:p>
            <a:pPr indent="-317500" lvl="0" marL="457200" rtl="0" algn="l">
              <a:spcBef>
                <a:spcPts val="0"/>
              </a:spcBef>
              <a:spcAft>
                <a:spcPts val="0"/>
              </a:spcAft>
              <a:buSzPts val="1400"/>
              <a:buChar char="●"/>
            </a:pPr>
            <a:r>
              <a:rPr lang="en-US"/>
              <a:t>Achieved high prediction accuracy on the validation set using models like Random Forest.</a:t>
            </a:r>
            <a:br>
              <a:rPr lang="en-US"/>
            </a:br>
            <a:endParaRPr/>
          </a:p>
          <a:p>
            <a:pPr indent="-317500" lvl="0" marL="457200" rtl="0" algn="l">
              <a:spcBef>
                <a:spcPts val="0"/>
              </a:spcBef>
              <a:spcAft>
                <a:spcPts val="0"/>
              </a:spcAft>
              <a:buSzPts val="1400"/>
              <a:buChar char="●"/>
            </a:pPr>
            <a:r>
              <a:rPr lang="en-US"/>
              <a:t>Deployed a fully functional Gradio interface allowing real-time prediction based on user input.</a:t>
            </a:r>
            <a:br>
              <a:rPr lang="en-US"/>
            </a:br>
            <a:endParaRPr/>
          </a:p>
          <a:p>
            <a:pPr indent="-317500" lvl="0" marL="457200" rtl="0" algn="l">
              <a:spcBef>
                <a:spcPts val="0"/>
              </a:spcBef>
              <a:spcAft>
                <a:spcPts val="0"/>
              </a:spcAft>
              <a:buSzPts val="1400"/>
              <a:buChar char="●"/>
            </a:pPr>
            <a:r>
              <a:rPr lang="en-US"/>
              <a:t>Integrated SHAP and LIME to provide transparent and explainable model predictions.</a:t>
            </a:r>
            <a:br>
              <a:rPr lang="en-US"/>
            </a:br>
            <a:endParaRPr/>
          </a:p>
          <a:p>
            <a:pPr indent="-317500" lvl="0" marL="457200" rtl="0" algn="l">
              <a:spcBef>
                <a:spcPts val="0"/>
              </a:spcBef>
              <a:spcAft>
                <a:spcPts val="0"/>
              </a:spcAft>
              <a:buSzPts val="1400"/>
              <a:buChar char="●"/>
            </a:pPr>
            <a:r>
              <a:rPr lang="en-US"/>
              <a:t>Enabled personalized risk assessment for digital addiction through an interactive, user-friendly tool.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g33ffffd909a_0_91"/>
          <p:cNvSpPr txBox="1"/>
          <p:nvPr>
            <p:ph type="title"/>
          </p:nvPr>
        </p:nvSpPr>
        <p:spPr>
          <a:xfrm>
            <a:off x="943213" y="463800"/>
            <a:ext cx="7519800" cy="117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US" sz="5400"/>
              <a:t>FUTURE WORK</a:t>
            </a:r>
            <a:endParaRPr sz="5400"/>
          </a:p>
        </p:txBody>
      </p:sp>
      <p:cxnSp>
        <p:nvCxnSpPr>
          <p:cNvPr id="471" name="Google Shape;471;g33ffffd909a_0_91"/>
          <p:cNvCxnSpPr/>
          <p:nvPr/>
        </p:nvCxnSpPr>
        <p:spPr>
          <a:xfrm rot="10800000">
            <a:off x="4572100" y="-240000"/>
            <a:ext cx="13800" cy="703800"/>
          </a:xfrm>
          <a:prstGeom prst="straightConnector1">
            <a:avLst/>
          </a:prstGeom>
          <a:noFill/>
          <a:ln cap="flat" cmpd="sng" w="9525">
            <a:solidFill>
              <a:schemeClr val="dk1"/>
            </a:solidFill>
            <a:prstDash val="solid"/>
            <a:round/>
            <a:headEnd len="sm" w="sm" type="none"/>
            <a:tailEnd len="sm" w="sm" type="none"/>
          </a:ln>
        </p:spPr>
      </p:cxnSp>
      <p:grpSp>
        <p:nvGrpSpPr>
          <p:cNvPr id="472" name="Google Shape;472;g33ffffd909a_0_91"/>
          <p:cNvGrpSpPr/>
          <p:nvPr/>
        </p:nvGrpSpPr>
        <p:grpSpPr>
          <a:xfrm>
            <a:off x="7489149" y="-412916"/>
            <a:ext cx="2235125" cy="1658887"/>
            <a:chOff x="7359424" y="2430734"/>
            <a:chExt cx="2235125" cy="1658887"/>
          </a:xfrm>
        </p:grpSpPr>
        <p:sp>
          <p:nvSpPr>
            <p:cNvPr id="473" name="Google Shape;473;g33ffffd909a_0_91"/>
            <p:cNvSpPr/>
            <p:nvPr/>
          </p:nvSpPr>
          <p:spPr>
            <a:xfrm>
              <a:off x="7359424" y="2430734"/>
              <a:ext cx="2235125" cy="1531345"/>
            </a:xfrm>
            <a:custGeom>
              <a:rect b="b" l="l" r="r" t="t"/>
              <a:pathLst>
                <a:path extrusionOk="0" h="24148" w="35246">
                  <a:moveTo>
                    <a:pt x="27853" y="1"/>
                  </a:moveTo>
                  <a:cubicBezTo>
                    <a:pt x="27435" y="1"/>
                    <a:pt x="27004" y="18"/>
                    <a:pt x="26559" y="53"/>
                  </a:cubicBezTo>
                  <a:cubicBezTo>
                    <a:pt x="22672" y="337"/>
                    <a:pt x="18176" y="1853"/>
                    <a:pt x="13890" y="4328"/>
                  </a:cubicBezTo>
                  <a:cubicBezTo>
                    <a:pt x="9604" y="6803"/>
                    <a:pt x="6045" y="9941"/>
                    <a:pt x="3854" y="13153"/>
                  </a:cubicBezTo>
                  <a:cubicBezTo>
                    <a:pt x="2790" y="14722"/>
                    <a:pt x="2106" y="16228"/>
                    <a:pt x="1833" y="17618"/>
                  </a:cubicBezTo>
                  <a:cubicBezTo>
                    <a:pt x="1548" y="19071"/>
                    <a:pt x="1706" y="20345"/>
                    <a:pt x="2327" y="21409"/>
                  </a:cubicBezTo>
                  <a:cubicBezTo>
                    <a:pt x="3096" y="22746"/>
                    <a:pt x="4570" y="23663"/>
                    <a:pt x="6581" y="24042"/>
                  </a:cubicBezTo>
                  <a:lnTo>
                    <a:pt x="6602" y="23905"/>
                  </a:lnTo>
                  <a:cubicBezTo>
                    <a:pt x="4634" y="23525"/>
                    <a:pt x="3202" y="22641"/>
                    <a:pt x="2443" y="21335"/>
                  </a:cubicBezTo>
                  <a:cubicBezTo>
                    <a:pt x="0" y="17102"/>
                    <a:pt x="5170" y="9531"/>
                    <a:pt x="13964" y="4455"/>
                  </a:cubicBezTo>
                  <a:cubicBezTo>
                    <a:pt x="18228" y="1991"/>
                    <a:pt x="22704" y="474"/>
                    <a:pt x="26569" y="189"/>
                  </a:cubicBezTo>
                  <a:cubicBezTo>
                    <a:pt x="27001" y="158"/>
                    <a:pt x="27420" y="142"/>
                    <a:pt x="27826" y="142"/>
                  </a:cubicBezTo>
                  <a:cubicBezTo>
                    <a:pt x="29170" y="142"/>
                    <a:pt x="30365" y="316"/>
                    <a:pt x="31392" y="664"/>
                  </a:cubicBezTo>
                  <a:cubicBezTo>
                    <a:pt x="32761" y="1127"/>
                    <a:pt x="33751" y="1885"/>
                    <a:pt x="34351" y="2917"/>
                  </a:cubicBezTo>
                  <a:cubicBezTo>
                    <a:pt x="34941" y="3949"/>
                    <a:pt x="35099" y="5192"/>
                    <a:pt x="34815" y="6603"/>
                  </a:cubicBezTo>
                  <a:cubicBezTo>
                    <a:pt x="34551" y="7982"/>
                    <a:pt x="33877" y="9467"/>
                    <a:pt x="32824" y="11026"/>
                  </a:cubicBezTo>
                  <a:cubicBezTo>
                    <a:pt x="30644" y="14227"/>
                    <a:pt x="27095" y="17344"/>
                    <a:pt x="22831" y="19809"/>
                  </a:cubicBezTo>
                  <a:cubicBezTo>
                    <a:pt x="18818" y="22114"/>
                    <a:pt x="14575" y="23610"/>
                    <a:pt x="10868" y="24010"/>
                  </a:cubicBezTo>
                  <a:lnTo>
                    <a:pt x="10889" y="24147"/>
                  </a:lnTo>
                  <a:cubicBezTo>
                    <a:pt x="14606" y="23747"/>
                    <a:pt x="18871" y="22252"/>
                    <a:pt x="22894" y="19924"/>
                  </a:cubicBezTo>
                  <a:cubicBezTo>
                    <a:pt x="27179" y="17450"/>
                    <a:pt x="30750" y="14322"/>
                    <a:pt x="32940" y="11099"/>
                  </a:cubicBezTo>
                  <a:cubicBezTo>
                    <a:pt x="34003" y="9531"/>
                    <a:pt x="34677" y="8035"/>
                    <a:pt x="34962" y="6634"/>
                  </a:cubicBezTo>
                  <a:cubicBezTo>
                    <a:pt x="35246" y="5181"/>
                    <a:pt x="35077" y="3907"/>
                    <a:pt x="34467" y="2843"/>
                  </a:cubicBezTo>
                  <a:cubicBezTo>
                    <a:pt x="33856" y="1790"/>
                    <a:pt x="32835" y="1011"/>
                    <a:pt x="31434" y="526"/>
                  </a:cubicBezTo>
                  <a:cubicBezTo>
                    <a:pt x="30404" y="181"/>
                    <a:pt x="29203" y="1"/>
                    <a:pt x="278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g33ffffd909a_0_91"/>
            <p:cNvSpPr/>
            <p:nvPr/>
          </p:nvSpPr>
          <p:spPr>
            <a:xfrm>
              <a:off x="7800162" y="3825054"/>
              <a:ext cx="215738" cy="264567"/>
            </a:xfrm>
            <a:custGeom>
              <a:rect b="b" l="l" r="r" t="t"/>
              <a:pathLst>
                <a:path extrusionOk="0" h="4172" w="3402">
                  <a:moveTo>
                    <a:pt x="1695" y="1"/>
                  </a:moveTo>
                  <a:lnTo>
                    <a:pt x="1653" y="370"/>
                  </a:lnTo>
                  <a:cubicBezTo>
                    <a:pt x="1548" y="1244"/>
                    <a:pt x="874" y="1950"/>
                    <a:pt x="0" y="2086"/>
                  </a:cubicBezTo>
                  <a:cubicBezTo>
                    <a:pt x="874" y="2223"/>
                    <a:pt x="1548" y="2928"/>
                    <a:pt x="1653" y="3803"/>
                  </a:cubicBezTo>
                  <a:lnTo>
                    <a:pt x="1695" y="4171"/>
                  </a:lnTo>
                  <a:lnTo>
                    <a:pt x="1749" y="3803"/>
                  </a:lnTo>
                  <a:cubicBezTo>
                    <a:pt x="1854" y="2928"/>
                    <a:pt x="2528" y="2223"/>
                    <a:pt x="3401" y="2086"/>
                  </a:cubicBezTo>
                  <a:cubicBezTo>
                    <a:pt x="2528" y="1950"/>
                    <a:pt x="1854" y="1244"/>
                    <a:pt x="1749" y="370"/>
                  </a:cubicBezTo>
                  <a:lnTo>
                    <a:pt x="16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5" name="Google Shape;475;g33ffffd909a_0_91"/>
          <p:cNvSpPr/>
          <p:nvPr/>
        </p:nvSpPr>
        <p:spPr>
          <a:xfrm>
            <a:off x="3653388" y="3619501"/>
            <a:ext cx="1837230" cy="1839404"/>
          </a:xfrm>
          <a:custGeom>
            <a:rect b="b" l="l" r="r" t="t"/>
            <a:pathLst>
              <a:path extrusionOk="0" h="18145" w="18124">
                <a:moveTo>
                  <a:pt x="9647" y="1"/>
                </a:moveTo>
                <a:lnTo>
                  <a:pt x="8952" y="6582"/>
                </a:lnTo>
                <a:lnTo>
                  <a:pt x="7541" y="116"/>
                </a:lnTo>
                <a:lnTo>
                  <a:pt x="8383" y="6677"/>
                </a:lnTo>
                <a:lnTo>
                  <a:pt x="5508" y="717"/>
                </a:lnTo>
                <a:lnTo>
                  <a:pt x="7846" y="6909"/>
                </a:lnTo>
                <a:lnTo>
                  <a:pt x="3686" y="1770"/>
                </a:lnTo>
                <a:lnTo>
                  <a:pt x="7382" y="7246"/>
                </a:lnTo>
                <a:lnTo>
                  <a:pt x="2149" y="3212"/>
                </a:lnTo>
                <a:lnTo>
                  <a:pt x="7014" y="7698"/>
                </a:lnTo>
                <a:lnTo>
                  <a:pt x="7014" y="7698"/>
                </a:lnTo>
                <a:lnTo>
                  <a:pt x="979" y="4971"/>
                </a:lnTo>
                <a:lnTo>
                  <a:pt x="6750" y="8215"/>
                </a:lnTo>
                <a:lnTo>
                  <a:pt x="253" y="6951"/>
                </a:lnTo>
                <a:lnTo>
                  <a:pt x="253" y="6951"/>
                </a:lnTo>
                <a:lnTo>
                  <a:pt x="6614" y="8772"/>
                </a:lnTo>
                <a:lnTo>
                  <a:pt x="1" y="9046"/>
                </a:lnTo>
                <a:lnTo>
                  <a:pt x="6614" y="9352"/>
                </a:lnTo>
                <a:lnTo>
                  <a:pt x="242" y="11142"/>
                </a:lnTo>
                <a:lnTo>
                  <a:pt x="242" y="11142"/>
                </a:lnTo>
                <a:lnTo>
                  <a:pt x="6740" y="9921"/>
                </a:lnTo>
                <a:lnTo>
                  <a:pt x="6740" y="9921"/>
                </a:lnTo>
                <a:lnTo>
                  <a:pt x="958" y="13132"/>
                </a:lnTo>
                <a:lnTo>
                  <a:pt x="7003" y="10436"/>
                </a:lnTo>
                <a:lnTo>
                  <a:pt x="7003" y="10436"/>
                </a:lnTo>
                <a:lnTo>
                  <a:pt x="2117" y="14891"/>
                </a:lnTo>
                <a:lnTo>
                  <a:pt x="7372" y="10879"/>
                </a:lnTo>
                <a:lnTo>
                  <a:pt x="7372" y="10879"/>
                </a:lnTo>
                <a:lnTo>
                  <a:pt x="3644" y="16344"/>
                </a:lnTo>
                <a:lnTo>
                  <a:pt x="7835" y="11227"/>
                </a:lnTo>
                <a:lnTo>
                  <a:pt x="7835" y="11227"/>
                </a:lnTo>
                <a:lnTo>
                  <a:pt x="5477" y="17408"/>
                </a:lnTo>
                <a:lnTo>
                  <a:pt x="8372" y="11458"/>
                </a:lnTo>
                <a:lnTo>
                  <a:pt x="8372" y="11458"/>
                </a:lnTo>
                <a:lnTo>
                  <a:pt x="7487" y="18018"/>
                </a:lnTo>
                <a:lnTo>
                  <a:pt x="8941" y="11563"/>
                </a:lnTo>
                <a:lnTo>
                  <a:pt x="9594" y="18145"/>
                </a:lnTo>
                <a:lnTo>
                  <a:pt x="9520" y="11531"/>
                </a:lnTo>
                <a:lnTo>
                  <a:pt x="11679" y="17787"/>
                </a:lnTo>
                <a:lnTo>
                  <a:pt x="10078" y="11363"/>
                </a:lnTo>
                <a:lnTo>
                  <a:pt x="13616" y="16955"/>
                </a:lnTo>
                <a:lnTo>
                  <a:pt x="10583" y="11079"/>
                </a:lnTo>
                <a:lnTo>
                  <a:pt x="15312" y="15692"/>
                </a:lnTo>
                <a:lnTo>
                  <a:pt x="11005" y="10679"/>
                </a:lnTo>
                <a:lnTo>
                  <a:pt x="11005" y="10679"/>
                </a:lnTo>
                <a:lnTo>
                  <a:pt x="16670" y="14080"/>
                </a:lnTo>
                <a:lnTo>
                  <a:pt x="11321" y="10194"/>
                </a:lnTo>
                <a:lnTo>
                  <a:pt x="11321" y="10194"/>
                </a:lnTo>
                <a:lnTo>
                  <a:pt x="17629" y="12195"/>
                </a:lnTo>
                <a:lnTo>
                  <a:pt x="17629" y="12195"/>
                </a:lnTo>
                <a:lnTo>
                  <a:pt x="11521" y="9657"/>
                </a:lnTo>
                <a:lnTo>
                  <a:pt x="18113" y="10152"/>
                </a:lnTo>
                <a:lnTo>
                  <a:pt x="11594" y="9078"/>
                </a:lnTo>
                <a:lnTo>
                  <a:pt x="18123" y="8035"/>
                </a:lnTo>
                <a:lnTo>
                  <a:pt x="11521" y="8499"/>
                </a:lnTo>
                <a:lnTo>
                  <a:pt x="17639" y="5982"/>
                </a:lnTo>
                <a:lnTo>
                  <a:pt x="11332" y="7951"/>
                </a:lnTo>
                <a:lnTo>
                  <a:pt x="16691" y="4097"/>
                </a:lnTo>
                <a:lnTo>
                  <a:pt x="11005" y="7467"/>
                </a:lnTo>
                <a:lnTo>
                  <a:pt x="11005" y="7467"/>
                </a:lnTo>
                <a:lnTo>
                  <a:pt x="15343" y="2475"/>
                </a:lnTo>
                <a:lnTo>
                  <a:pt x="15343" y="2475"/>
                </a:lnTo>
                <a:lnTo>
                  <a:pt x="10583" y="7066"/>
                </a:lnTo>
                <a:lnTo>
                  <a:pt x="13658" y="1211"/>
                </a:lnTo>
                <a:lnTo>
                  <a:pt x="10089" y="6783"/>
                </a:lnTo>
                <a:lnTo>
                  <a:pt x="11721" y="369"/>
                </a:lnTo>
                <a:lnTo>
                  <a:pt x="9530" y="6614"/>
                </a:lnTo>
                <a:lnTo>
                  <a:pt x="9530" y="6614"/>
                </a:lnTo>
                <a:lnTo>
                  <a:pt x="96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g33ffffd909a_0_91"/>
          <p:cNvSpPr txBox="1"/>
          <p:nvPr/>
        </p:nvSpPr>
        <p:spPr>
          <a:xfrm>
            <a:off x="943225" y="1873775"/>
            <a:ext cx="751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7" name="Google Shape;477;g33ffffd909a_0_91"/>
          <p:cNvSpPr txBox="1"/>
          <p:nvPr/>
        </p:nvSpPr>
        <p:spPr>
          <a:xfrm>
            <a:off x="316150" y="1797900"/>
            <a:ext cx="8525700" cy="3417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Integrate deep learning models (like neural networks or transformers) for improved prediction accuracy and handling of larger datasets.</a:t>
            </a:r>
            <a:br>
              <a:rPr lang="en-US"/>
            </a:br>
            <a:endParaRPr/>
          </a:p>
          <a:p>
            <a:pPr indent="-317500" lvl="0" marL="457200" rtl="0" algn="l">
              <a:spcBef>
                <a:spcPts val="0"/>
              </a:spcBef>
              <a:spcAft>
                <a:spcPts val="0"/>
              </a:spcAft>
              <a:buSzPts val="1400"/>
              <a:buChar char="●"/>
            </a:pPr>
            <a:r>
              <a:rPr lang="en-US"/>
              <a:t>Collect and incorporate real-time user data from mobile apps or browser extensions to enhance behavioral analysis.</a:t>
            </a:r>
            <a:br>
              <a:rPr lang="en-US"/>
            </a:br>
            <a:endParaRPr/>
          </a:p>
          <a:p>
            <a:pPr indent="-317500" lvl="0" marL="457200" rtl="0" algn="l">
              <a:spcBef>
                <a:spcPts val="0"/>
              </a:spcBef>
              <a:spcAft>
                <a:spcPts val="0"/>
              </a:spcAft>
              <a:buSzPts val="1400"/>
              <a:buChar char="●"/>
            </a:pPr>
            <a:r>
              <a:rPr lang="en-US"/>
              <a:t>Add multilingual support and region-specific customization to make the tool more accessible and inclusive.</a:t>
            </a:r>
            <a:br>
              <a:rPr lang="en-US"/>
            </a:br>
            <a:endParaRPr/>
          </a:p>
          <a:p>
            <a:pPr indent="-317500" lvl="0" marL="457200" rtl="0" algn="l">
              <a:spcBef>
                <a:spcPts val="0"/>
              </a:spcBef>
              <a:spcAft>
                <a:spcPts val="0"/>
              </a:spcAft>
              <a:buSzPts val="1400"/>
              <a:buChar char="●"/>
            </a:pPr>
            <a:r>
              <a:rPr lang="en-US"/>
              <a:t>Extend the system with recommendation modules for digital detox strategies based on individual risk levels.</a:t>
            </a:r>
            <a:br>
              <a:rPr lang="en-US"/>
            </a:br>
            <a:endParaRPr/>
          </a:p>
          <a:p>
            <a:pPr indent="-317500" lvl="0" marL="457200" rtl="0" algn="l">
              <a:spcBef>
                <a:spcPts val="0"/>
              </a:spcBef>
              <a:spcAft>
                <a:spcPts val="0"/>
              </a:spcAft>
              <a:buSzPts val="1400"/>
              <a:buChar char="●"/>
            </a:pPr>
            <a:r>
              <a:rPr lang="en-US"/>
              <a:t>Conduct clinical validation by collaborating with mental health professionals to enhance model reliability.</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g33ffffd909a_0_112"/>
          <p:cNvSpPr txBox="1"/>
          <p:nvPr>
            <p:ph type="title"/>
          </p:nvPr>
        </p:nvSpPr>
        <p:spPr>
          <a:xfrm>
            <a:off x="943213" y="463800"/>
            <a:ext cx="7519800" cy="1173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5000"/>
              <a:buNone/>
            </a:pPr>
            <a:r>
              <a:rPr lang="en-US" sz="5400"/>
              <a:t>CONCLUSION</a:t>
            </a:r>
            <a:endParaRPr sz="5400"/>
          </a:p>
        </p:txBody>
      </p:sp>
      <p:cxnSp>
        <p:nvCxnSpPr>
          <p:cNvPr id="483" name="Google Shape;483;g33ffffd909a_0_112"/>
          <p:cNvCxnSpPr/>
          <p:nvPr/>
        </p:nvCxnSpPr>
        <p:spPr>
          <a:xfrm rot="10800000">
            <a:off x="4572100" y="-240000"/>
            <a:ext cx="13800" cy="703800"/>
          </a:xfrm>
          <a:prstGeom prst="straightConnector1">
            <a:avLst/>
          </a:prstGeom>
          <a:noFill/>
          <a:ln cap="flat" cmpd="sng" w="9525">
            <a:solidFill>
              <a:schemeClr val="dk1"/>
            </a:solidFill>
            <a:prstDash val="solid"/>
            <a:round/>
            <a:headEnd len="sm" w="sm" type="none"/>
            <a:tailEnd len="sm" w="sm" type="none"/>
          </a:ln>
        </p:spPr>
      </p:cxnSp>
      <p:grpSp>
        <p:nvGrpSpPr>
          <p:cNvPr id="484" name="Google Shape;484;g33ffffd909a_0_112"/>
          <p:cNvGrpSpPr/>
          <p:nvPr/>
        </p:nvGrpSpPr>
        <p:grpSpPr>
          <a:xfrm>
            <a:off x="7489149" y="-412916"/>
            <a:ext cx="2235125" cy="1658887"/>
            <a:chOff x="7359424" y="2430734"/>
            <a:chExt cx="2235125" cy="1658887"/>
          </a:xfrm>
        </p:grpSpPr>
        <p:sp>
          <p:nvSpPr>
            <p:cNvPr id="485" name="Google Shape;485;g33ffffd909a_0_112"/>
            <p:cNvSpPr/>
            <p:nvPr/>
          </p:nvSpPr>
          <p:spPr>
            <a:xfrm>
              <a:off x="7359424" y="2430734"/>
              <a:ext cx="2235125" cy="1531345"/>
            </a:xfrm>
            <a:custGeom>
              <a:rect b="b" l="l" r="r" t="t"/>
              <a:pathLst>
                <a:path extrusionOk="0" h="24148" w="35246">
                  <a:moveTo>
                    <a:pt x="27853" y="1"/>
                  </a:moveTo>
                  <a:cubicBezTo>
                    <a:pt x="27435" y="1"/>
                    <a:pt x="27004" y="18"/>
                    <a:pt x="26559" y="53"/>
                  </a:cubicBezTo>
                  <a:cubicBezTo>
                    <a:pt x="22672" y="337"/>
                    <a:pt x="18176" y="1853"/>
                    <a:pt x="13890" y="4328"/>
                  </a:cubicBezTo>
                  <a:cubicBezTo>
                    <a:pt x="9604" y="6803"/>
                    <a:pt x="6045" y="9941"/>
                    <a:pt x="3854" y="13153"/>
                  </a:cubicBezTo>
                  <a:cubicBezTo>
                    <a:pt x="2790" y="14722"/>
                    <a:pt x="2106" y="16228"/>
                    <a:pt x="1833" y="17618"/>
                  </a:cubicBezTo>
                  <a:cubicBezTo>
                    <a:pt x="1548" y="19071"/>
                    <a:pt x="1706" y="20345"/>
                    <a:pt x="2327" y="21409"/>
                  </a:cubicBezTo>
                  <a:cubicBezTo>
                    <a:pt x="3096" y="22746"/>
                    <a:pt x="4570" y="23663"/>
                    <a:pt x="6581" y="24042"/>
                  </a:cubicBezTo>
                  <a:lnTo>
                    <a:pt x="6602" y="23905"/>
                  </a:lnTo>
                  <a:cubicBezTo>
                    <a:pt x="4634" y="23525"/>
                    <a:pt x="3202" y="22641"/>
                    <a:pt x="2443" y="21335"/>
                  </a:cubicBezTo>
                  <a:cubicBezTo>
                    <a:pt x="0" y="17102"/>
                    <a:pt x="5170" y="9531"/>
                    <a:pt x="13964" y="4455"/>
                  </a:cubicBezTo>
                  <a:cubicBezTo>
                    <a:pt x="18228" y="1991"/>
                    <a:pt x="22704" y="474"/>
                    <a:pt x="26569" y="189"/>
                  </a:cubicBezTo>
                  <a:cubicBezTo>
                    <a:pt x="27001" y="158"/>
                    <a:pt x="27420" y="142"/>
                    <a:pt x="27826" y="142"/>
                  </a:cubicBezTo>
                  <a:cubicBezTo>
                    <a:pt x="29170" y="142"/>
                    <a:pt x="30365" y="316"/>
                    <a:pt x="31392" y="664"/>
                  </a:cubicBezTo>
                  <a:cubicBezTo>
                    <a:pt x="32761" y="1127"/>
                    <a:pt x="33751" y="1885"/>
                    <a:pt x="34351" y="2917"/>
                  </a:cubicBezTo>
                  <a:cubicBezTo>
                    <a:pt x="34941" y="3949"/>
                    <a:pt x="35099" y="5192"/>
                    <a:pt x="34815" y="6603"/>
                  </a:cubicBezTo>
                  <a:cubicBezTo>
                    <a:pt x="34551" y="7982"/>
                    <a:pt x="33877" y="9467"/>
                    <a:pt x="32824" y="11026"/>
                  </a:cubicBezTo>
                  <a:cubicBezTo>
                    <a:pt x="30644" y="14227"/>
                    <a:pt x="27095" y="17344"/>
                    <a:pt x="22831" y="19809"/>
                  </a:cubicBezTo>
                  <a:cubicBezTo>
                    <a:pt x="18818" y="22114"/>
                    <a:pt x="14575" y="23610"/>
                    <a:pt x="10868" y="24010"/>
                  </a:cubicBezTo>
                  <a:lnTo>
                    <a:pt x="10889" y="24147"/>
                  </a:lnTo>
                  <a:cubicBezTo>
                    <a:pt x="14606" y="23747"/>
                    <a:pt x="18871" y="22252"/>
                    <a:pt x="22894" y="19924"/>
                  </a:cubicBezTo>
                  <a:cubicBezTo>
                    <a:pt x="27179" y="17450"/>
                    <a:pt x="30750" y="14322"/>
                    <a:pt x="32940" y="11099"/>
                  </a:cubicBezTo>
                  <a:cubicBezTo>
                    <a:pt x="34003" y="9531"/>
                    <a:pt x="34677" y="8035"/>
                    <a:pt x="34962" y="6634"/>
                  </a:cubicBezTo>
                  <a:cubicBezTo>
                    <a:pt x="35246" y="5181"/>
                    <a:pt x="35077" y="3907"/>
                    <a:pt x="34467" y="2843"/>
                  </a:cubicBezTo>
                  <a:cubicBezTo>
                    <a:pt x="33856" y="1790"/>
                    <a:pt x="32835" y="1011"/>
                    <a:pt x="31434" y="526"/>
                  </a:cubicBezTo>
                  <a:cubicBezTo>
                    <a:pt x="30404" y="181"/>
                    <a:pt x="29203" y="1"/>
                    <a:pt x="278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g33ffffd909a_0_112"/>
            <p:cNvSpPr/>
            <p:nvPr/>
          </p:nvSpPr>
          <p:spPr>
            <a:xfrm>
              <a:off x="7800162" y="3825054"/>
              <a:ext cx="215738" cy="264567"/>
            </a:xfrm>
            <a:custGeom>
              <a:rect b="b" l="l" r="r" t="t"/>
              <a:pathLst>
                <a:path extrusionOk="0" h="4172" w="3402">
                  <a:moveTo>
                    <a:pt x="1695" y="1"/>
                  </a:moveTo>
                  <a:lnTo>
                    <a:pt x="1653" y="370"/>
                  </a:lnTo>
                  <a:cubicBezTo>
                    <a:pt x="1548" y="1244"/>
                    <a:pt x="874" y="1950"/>
                    <a:pt x="0" y="2086"/>
                  </a:cubicBezTo>
                  <a:cubicBezTo>
                    <a:pt x="874" y="2223"/>
                    <a:pt x="1548" y="2928"/>
                    <a:pt x="1653" y="3803"/>
                  </a:cubicBezTo>
                  <a:lnTo>
                    <a:pt x="1695" y="4171"/>
                  </a:lnTo>
                  <a:lnTo>
                    <a:pt x="1749" y="3803"/>
                  </a:lnTo>
                  <a:cubicBezTo>
                    <a:pt x="1854" y="2928"/>
                    <a:pt x="2528" y="2223"/>
                    <a:pt x="3401" y="2086"/>
                  </a:cubicBezTo>
                  <a:cubicBezTo>
                    <a:pt x="2528" y="1950"/>
                    <a:pt x="1854" y="1244"/>
                    <a:pt x="1749" y="370"/>
                  </a:cubicBezTo>
                  <a:lnTo>
                    <a:pt x="16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87" name="Google Shape;487;g33ffffd909a_0_112"/>
          <p:cNvSpPr/>
          <p:nvPr/>
        </p:nvSpPr>
        <p:spPr>
          <a:xfrm>
            <a:off x="3653388" y="3619501"/>
            <a:ext cx="1837230" cy="1839404"/>
          </a:xfrm>
          <a:custGeom>
            <a:rect b="b" l="l" r="r" t="t"/>
            <a:pathLst>
              <a:path extrusionOk="0" h="18145" w="18124">
                <a:moveTo>
                  <a:pt x="9647" y="1"/>
                </a:moveTo>
                <a:lnTo>
                  <a:pt x="8952" y="6582"/>
                </a:lnTo>
                <a:lnTo>
                  <a:pt x="7541" y="116"/>
                </a:lnTo>
                <a:lnTo>
                  <a:pt x="8383" y="6677"/>
                </a:lnTo>
                <a:lnTo>
                  <a:pt x="5508" y="717"/>
                </a:lnTo>
                <a:lnTo>
                  <a:pt x="7846" y="6909"/>
                </a:lnTo>
                <a:lnTo>
                  <a:pt x="3686" y="1770"/>
                </a:lnTo>
                <a:lnTo>
                  <a:pt x="7382" y="7246"/>
                </a:lnTo>
                <a:lnTo>
                  <a:pt x="2149" y="3212"/>
                </a:lnTo>
                <a:lnTo>
                  <a:pt x="7014" y="7698"/>
                </a:lnTo>
                <a:lnTo>
                  <a:pt x="7014" y="7698"/>
                </a:lnTo>
                <a:lnTo>
                  <a:pt x="979" y="4971"/>
                </a:lnTo>
                <a:lnTo>
                  <a:pt x="6750" y="8215"/>
                </a:lnTo>
                <a:lnTo>
                  <a:pt x="253" y="6951"/>
                </a:lnTo>
                <a:lnTo>
                  <a:pt x="253" y="6951"/>
                </a:lnTo>
                <a:lnTo>
                  <a:pt x="6614" y="8772"/>
                </a:lnTo>
                <a:lnTo>
                  <a:pt x="1" y="9046"/>
                </a:lnTo>
                <a:lnTo>
                  <a:pt x="6614" y="9352"/>
                </a:lnTo>
                <a:lnTo>
                  <a:pt x="242" y="11142"/>
                </a:lnTo>
                <a:lnTo>
                  <a:pt x="242" y="11142"/>
                </a:lnTo>
                <a:lnTo>
                  <a:pt x="6740" y="9921"/>
                </a:lnTo>
                <a:lnTo>
                  <a:pt x="6740" y="9921"/>
                </a:lnTo>
                <a:lnTo>
                  <a:pt x="958" y="13132"/>
                </a:lnTo>
                <a:lnTo>
                  <a:pt x="7003" y="10436"/>
                </a:lnTo>
                <a:lnTo>
                  <a:pt x="7003" y="10436"/>
                </a:lnTo>
                <a:lnTo>
                  <a:pt x="2117" y="14891"/>
                </a:lnTo>
                <a:lnTo>
                  <a:pt x="7372" y="10879"/>
                </a:lnTo>
                <a:lnTo>
                  <a:pt x="7372" y="10879"/>
                </a:lnTo>
                <a:lnTo>
                  <a:pt x="3644" y="16344"/>
                </a:lnTo>
                <a:lnTo>
                  <a:pt x="7835" y="11227"/>
                </a:lnTo>
                <a:lnTo>
                  <a:pt x="7835" y="11227"/>
                </a:lnTo>
                <a:lnTo>
                  <a:pt x="5477" y="17408"/>
                </a:lnTo>
                <a:lnTo>
                  <a:pt x="8372" y="11458"/>
                </a:lnTo>
                <a:lnTo>
                  <a:pt x="8372" y="11458"/>
                </a:lnTo>
                <a:lnTo>
                  <a:pt x="7487" y="18018"/>
                </a:lnTo>
                <a:lnTo>
                  <a:pt x="8941" y="11563"/>
                </a:lnTo>
                <a:lnTo>
                  <a:pt x="9594" y="18145"/>
                </a:lnTo>
                <a:lnTo>
                  <a:pt x="9520" y="11531"/>
                </a:lnTo>
                <a:lnTo>
                  <a:pt x="11679" y="17787"/>
                </a:lnTo>
                <a:lnTo>
                  <a:pt x="10078" y="11363"/>
                </a:lnTo>
                <a:lnTo>
                  <a:pt x="13616" y="16955"/>
                </a:lnTo>
                <a:lnTo>
                  <a:pt x="10583" y="11079"/>
                </a:lnTo>
                <a:lnTo>
                  <a:pt x="15312" y="15692"/>
                </a:lnTo>
                <a:lnTo>
                  <a:pt x="11005" y="10679"/>
                </a:lnTo>
                <a:lnTo>
                  <a:pt x="11005" y="10679"/>
                </a:lnTo>
                <a:lnTo>
                  <a:pt x="16670" y="14080"/>
                </a:lnTo>
                <a:lnTo>
                  <a:pt x="11321" y="10194"/>
                </a:lnTo>
                <a:lnTo>
                  <a:pt x="11321" y="10194"/>
                </a:lnTo>
                <a:lnTo>
                  <a:pt x="17629" y="12195"/>
                </a:lnTo>
                <a:lnTo>
                  <a:pt x="17629" y="12195"/>
                </a:lnTo>
                <a:lnTo>
                  <a:pt x="11521" y="9657"/>
                </a:lnTo>
                <a:lnTo>
                  <a:pt x="18113" y="10152"/>
                </a:lnTo>
                <a:lnTo>
                  <a:pt x="11594" y="9078"/>
                </a:lnTo>
                <a:lnTo>
                  <a:pt x="18123" y="8035"/>
                </a:lnTo>
                <a:lnTo>
                  <a:pt x="11521" y="8499"/>
                </a:lnTo>
                <a:lnTo>
                  <a:pt x="17639" y="5982"/>
                </a:lnTo>
                <a:lnTo>
                  <a:pt x="11332" y="7951"/>
                </a:lnTo>
                <a:lnTo>
                  <a:pt x="16691" y="4097"/>
                </a:lnTo>
                <a:lnTo>
                  <a:pt x="11005" y="7467"/>
                </a:lnTo>
                <a:lnTo>
                  <a:pt x="11005" y="7467"/>
                </a:lnTo>
                <a:lnTo>
                  <a:pt x="15343" y="2475"/>
                </a:lnTo>
                <a:lnTo>
                  <a:pt x="15343" y="2475"/>
                </a:lnTo>
                <a:lnTo>
                  <a:pt x="10583" y="7066"/>
                </a:lnTo>
                <a:lnTo>
                  <a:pt x="13658" y="1211"/>
                </a:lnTo>
                <a:lnTo>
                  <a:pt x="10089" y="6783"/>
                </a:lnTo>
                <a:lnTo>
                  <a:pt x="11721" y="369"/>
                </a:lnTo>
                <a:lnTo>
                  <a:pt x="9530" y="6614"/>
                </a:lnTo>
                <a:lnTo>
                  <a:pt x="9530" y="6614"/>
                </a:lnTo>
                <a:lnTo>
                  <a:pt x="96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g33ffffd909a_0_112"/>
          <p:cNvSpPr txBox="1"/>
          <p:nvPr/>
        </p:nvSpPr>
        <p:spPr>
          <a:xfrm>
            <a:off x="943225" y="1873775"/>
            <a:ext cx="751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9" name="Google Shape;489;g33ffffd909a_0_112"/>
          <p:cNvSpPr txBox="1"/>
          <p:nvPr/>
        </p:nvSpPr>
        <p:spPr>
          <a:xfrm>
            <a:off x="316150" y="1797900"/>
            <a:ext cx="8525700" cy="364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a:t>This project showcases the effective use of machine learning to detect digital addiction based on a combination of psychological and behavioral indicators. By training a robust classification model on a cleaned and scaled dataset containing traits like FoMO, happiness, neuroticism, and social media usage patterns, we were able to achieve accurate and interpretable predictions. The integration of SHAP and LIME further added transparency, helping us understand the contribution of each feature to the model's output.</a:t>
            </a:r>
            <a:endParaRPr/>
          </a:p>
          <a:p>
            <a:pPr indent="0" lvl="0" marL="0" rtl="0" algn="l">
              <a:lnSpc>
                <a:spcPct val="115000"/>
              </a:lnSpc>
              <a:spcBef>
                <a:spcPts val="1200"/>
              </a:spcBef>
              <a:spcAft>
                <a:spcPts val="0"/>
              </a:spcAft>
              <a:buNone/>
            </a:pPr>
            <a:r>
              <a:rPr lang="en-US"/>
              <a:t>To make the solution interactive and accessible, we deployed the model using a Gradio-based web interface, allowing users to test real-time addiction risk by adjusting key behavioral traits. This project not only bridges the gap between AI and digital wellbeing but also lays the foundation for scalable mental health tools that can assist individuals, researchers, and practitioners in identifying early signs of digital overuse and taking informed actions.</a:t>
            </a:r>
            <a:endParaRPr/>
          </a:p>
          <a:p>
            <a:pPr indent="0" lvl="0" marL="45720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5"/>
          <p:cNvSpPr txBox="1"/>
          <p:nvPr>
            <p:ph type="ctrTitle"/>
          </p:nvPr>
        </p:nvSpPr>
        <p:spPr>
          <a:xfrm>
            <a:off x="1435500" y="1749075"/>
            <a:ext cx="4057200" cy="2061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200"/>
              <a:buNone/>
            </a:pPr>
            <a:r>
              <a:rPr lang="en-US"/>
              <a:t>Thank You</a:t>
            </a:r>
            <a:endParaRPr/>
          </a:p>
        </p:txBody>
      </p:sp>
      <p:cxnSp>
        <p:nvCxnSpPr>
          <p:cNvPr id="495" name="Google Shape;495;p25"/>
          <p:cNvCxnSpPr>
            <a:stCxn id="494" idx="1"/>
          </p:cNvCxnSpPr>
          <p:nvPr/>
        </p:nvCxnSpPr>
        <p:spPr>
          <a:xfrm rot="10800000">
            <a:off x="-864000" y="2779875"/>
            <a:ext cx="2299500" cy="0"/>
          </a:xfrm>
          <a:prstGeom prst="straightConnector1">
            <a:avLst/>
          </a:prstGeom>
          <a:noFill/>
          <a:ln cap="flat" cmpd="sng" w="9525">
            <a:solidFill>
              <a:schemeClr val="dk1"/>
            </a:solidFill>
            <a:prstDash val="solid"/>
            <a:round/>
            <a:headEnd len="sm" w="sm" type="none"/>
            <a:tailEnd len="sm" w="sm" type="none"/>
          </a:ln>
        </p:spPr>
      </p:cxnSp>
      <p:grpSp>
        <p:nvGrpSpPr>
          <p:cNvPr id="496" name="Google Shape;496;p25"/>
          <p:cNvGrpSpPr/>
          <p:nvPr/>
        </p:nvGrpSpPr>
        <p:grpSpPr>
          <a:xfrm>
            <a:off x="-544835" y="-262718"/>
            <a:ext cx="2892325" cy="1595440"/>
            <a:chOff x="6051213" y="866353"/>
            <a:chExt cx="1898972" cy="1047495"/>
          </a:xfrm>
        </p:grpSpPr>
        <p:sp>
          <p:nvSpPr>
            <p:cNvPr id="497" name="Google Shape;497;p25"/>
            <p:cNvSpPr/>
            <p:nvPr/>
          </p:nvSpPr>
          <p:spPr>
            <a:xfrm>
              <a:off x="6051213" y="866353"/>
              <a:ext cx="1898972" cy="933498"/>
            </a:xfrm>
            <a:custGeom>
              <a:rect b="b" l="l" r="r" t="t"/>
              <a:pathLst>
                <a:path extrusionOk="0" h="22421" w="45610">
                  <a:moveTo>
                    <a:pt x="9934" y="1"/>
                  </a:moveTo>
                  <a:cubicBezTo>
                    <a:pt x="9562" y="1"/>
                    <a:pt x="9196" y="7"/>
                    <a:pt x="8836" y="21"/>
                  </a:cubicBezTo>
                  <a:cubicBezTo>
                    <a:pt x="6572" y="105"/>
                    <a:pt x="4687" y="463"/>
                    <a:pt x="3234" y="1085"/>
                  </a:cubicBezTo>
                  <a:cubicBezTo>
                    <a:pt x="1739" y="1727"/>
                    <a:pt x="770" y="2644"/>
                    <a:pt x="391" y="3781"/>
                  </a:cubicBezTo>
                  <a:cubicBezTo>
                    <a:pt x="1" y="4928"/>
                    <a:pt x="211" y="6234"/>
                    <a:pt x="1012" y="7666"/>
                  </a:cubicBezTo>
                  <a:cubicBezTo>
                    <a:pt x="1781" y="9035"/>
                    <a:pt x="3055" y="10468"/>
                    <a:pt x="4814" y="11911"/>
                  </a:cubicBezTo>
                  <a:cubicBezTo>
                    <a:pt x="8404" y="14890"/>
                    <a:pt x="13606" y="17618"/>
                    <a:pt x="19451" y="19598"/>
                  </a:cubicBezTo>
                  <a:cubicBezTo>
                    <a:pt x="24822" y="21419"/>
                    <a:pt x="30214" y="22420"/>
                    <a:pt x="34689" y="22420"/>
                  </a:cubicBezTo>
                  <a:cubicBezTo>
                    <a:pt x="34752" y="22420"/>
                    <a:pt x="34815" y="22409"/>
                    <a:pt x="34868" y="22409"/>
                  </a:cubicBezTo>
                  <a:lnTo>
                    <a:pt x="34868" y="22273"/>
                  </a:lnTo>
                  <a:lnTo>
                    <a:pt x="34689" y="22273"/>
                  </a:lnTo>
                  <a:cubicBezTo>
                    <a:pt x="30235" y="22273"/>
                    <a:pt x="24843" y="21283"/>
                    <a:pt x="19493" y="19461"/>
                  </a:cubicBezTo>
                  <a:cubicBezTo>
                    <a:pt x="13669" y="17492"/>
                    <a:pt x="8488" y="14775"/>
                    <a:pt x="4898" y="11805"/>
                  </a:cubicBezTo>
                  <a:cubicBezTo>
                    <a:pt x="3160" y="10362"/>
                    <a:pt x="1896" y="8951"/>
                    <a:pt x="1128" y="7593"/>
                  </a:cubicBezTo>
                  <a:cubicBezTo>
                    <a:pt x="349" y="6203"/>
                    <a:pt x="148" y="4928"/>
                    <a:pt x="517" y="3823"/>
                  </a:cubicBezTo>
                  <a:cubicBezTo>
                    <a:pt x="1348" y="1382"/>
                    <a:pt x="4905" y="138"/>
                    <a:pt x="9878" y="138"/>
                  </a:cubicBezTo>
                  <a:cubicBezTo>
                    <a:pt x="14172" y="138"/>
                    <a:pt x="19522" y="1065"/>
                    <a:pt x="25085" y="2949"/>
                  </a:cubicBezTo>
                  <a:cubicBezTo>
                    <a:pt x="37090" y="7013"/>
                    <a:pt x="45610" y="14027"/>
                    <a:pt x="44061" y="18587"/>
                  </a:cubicBezTo>
                  <a:cubicBezTo>
                    <a:pt x="43693" y="19682"/>
                    <a:pt x="42776" y="20556"/>
                    <a:pt x="41323" y="21188"/>
                  </a:cubicBezTo>
                  <a:lnTo>
                    <a:pt x="41386" y="21314"/>
                  </a:lnTo>
                  <a:cubicBezTo>
                    <a:pt x="42861" y="20661"/>
                    <a:pt x="43808" y="19767"/>
                    <a:pt x="44198" y="18629"/>
                  </a:cubicBezTo>
                  <a:cubicBezTo>
                    <a:pt x="44588" y="17481"/>
                    <a:pt x="44377" y="16175"/>
                    <a:pt x="43577" y="14754"/>
                  </a:cubicBezTo>
                  <a:cubicBezTo>
                    <a:pt x="42808" y="13374"/>
                    <a:pt x="41524" y="11953"/>
                    <a:pt x="39776" y="10500"/>
                  </a:cubicBezTo>
                  <a:cubicBezTo>
                    <a:pt x="36174" y="7519"/>
                    <a:pt x="30972" y="4792"/>
                    <a:pt x="25138" y="2812"/>
                  </a:cubicBezTo>
                  <a:cubicBezTo>
                    <a:pt x="19742" y="985"/>
                    <a:pt x="14401" y="1"/>
                    <a:pt x="99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5"/>
            <p:cNvSpPr/>
            <p:nvPr/>
          </p:nvSpPr>
          <p:spPr>
            <a:xfrm>
              <a:off x="7517389" y="1654254"/>
              <a:ext cx="259594" cy="259594"/>
            </a:xfrm>
            <a:custGeom>
              <a:rect b="b" l="l" r="r" t="t"/>
              <a:pathLst>
                <a:path extrusionOk="0" h="6235" w="6235">
                  <a:moveTo>
                    <a:pt x="1917" y="5992"/>
                  </a:moveTo>
                  <a:lnTo>
                    <a:pt x="1917" y="5992"/>
                  </a:lnTo>
                  <a:lnTo>
                    <a:pt x="1917" y="5992"/>
                  </a:lnTo>
                  <a:close/>
                  <a:moveTo>
                    <a:pt x="3117" y="0"/>
                  </a:moveTo>
                  <a:lnTo>
                    <a:pt x="2855" y="1800"/>
                  </a:lnTo>
                  <a:lnTo>
                    <a:pt x="1917" y="232"/>
                  </a:lnTo>
                  <a:lnTo>
                    <a:pt x="2370" y="2001"/>
                  </a:lnTo>
                  <a:lnTo>
                    <a:pt x="906" y="906"/>
                  </a:lnTo>
                  <a:lnTo>
                    <a:pt x="2001" y="2369"/>
                  </a:lnTo>
                  <a:lnTo>
                    <a:pt x="232" y="1917"/>
                  </a:lnTo>
                  <a:lnTo>
                    <a:pt x="232" y="1917"/>
                  </a:lnTo>
                  <a:lnTo>
                    <a:pt x="1801" y="2854"/>
                  </a:lnTo>
                  <a:lnTo>
                    <a:pt x="0" y="3117"/>
                  </a:lnTo>
                  <a:lnTo>
                    <a:pt x="1801" y="3380"/>
                  </a:lnTo>
                  <a:lnTo>
                    <a:pt x="232" y="4307"/>
                  </a:lnTo>
                  <a:lnTo>
                    <a:pt x="2001" y="3854"/>
                  </a:lnTo>
                  <a:lnTo>
                    <a:pt x="906" y="5318"/>
                  </a:lnTo>
                  <a:lnTo>
                    <a:pt x="2370" y="4223"/>
                  </a:lnTo>
                  <a:lnTo>
                    <a:pt x="2370" y="4223"/>
                  </a:lnTo>
                  <a:lnTo>
                    <a:pt x="1917" y="5992"/>
                  </a:lnTo>
                  <a:lnTo>
                    <a:pt x="2855" y="4423"/>
                  </a:lnTo>
                  <a:lnTo>
                    <a:pt x="3117" y="6234"/>
                  </a:lnTo>
                  <a:lnTo>
                    <a:pt x="3381" y="4423"/>
                  </a:lnTo>
                  <a:lnTo>
                    <a:pt x="4308" y="5992"/>
                  </a:lnTo>
                  <a:lnTo>
                    <a:pt x="3855" y="4223"/>
                  </a:lnTo>
                  <a:lnTo>
                    <a:pt x="3855" y="4223"/>
                  </a:lnTo>
                  <a:lnTo>
                    <a:pt x="5319" y="5318"/>
                  </a:lnTo>
                  <a:lnTo>
                    <a:pt x="4224" y="3854"/>
                  </a:lnTo>
                  <a:lnTo>
                    <a:pt x="5993" y="4307"/>
                  </a:lnTo>
                  <a:lnTo>
                    <a:pt x="4423" y="3380"/>
                  </a:lnTo>
                  <a:lnTo>
                    <a:pt x="6234" y="3117"/>
                  </a:lnTo>
                  <a:lnTo>
                    <a:pt x="4423" y="2854"/>
                  </a:lnTo>
                  <a:lnTo>
                    <a:pt x="5993" y="1917"/>
                  </a:lnTo>
                  <a:lnTo>
                    <a:pt x="5993" y="1917"/>
                  </a:lnTo>
                  <a:lnTo>
                    <a:pt x="4224" y="2369"/>
                  </a:lnTo>
                  <a:lnTo>
                    <a:pt x="5319" y="906"/>
                  </a:lnTo>
                  <a:lnTo>
                    <a:pt x="3855" y="2001"/>
                  </a:lnTo>
                  <a:lnTo>
                    <a:pt x="4308" y="232"/>
                  </a:lnTo>
                  <a:lnTo>
                    <a:pt x="3381" y="1800"/>
                  </a:lnTo>
                  <a:lnTo>
                    <a:pt x="311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99" name="Google Shape;499;p25"/>
          <p:cNvSpPr/>
          <p:nvPr/>
        </p:nvSpPr>
        <p:spPr>
          <a:xfrm>
            <a:off x="5401823" y="3810785"/>
            <a:ext cx="2406505" cy="2409338"/>
          </a:xfrm>
          <a:custGeom>
            <a:rect b="b" l="l" r="r" t="t"/>
            <a:pathLst>
              <a:path extrusionOk="0" h="18145" w="18124">
                <a:moveTo>
                  <a:pt x="9647" y="1"/>
                </a:moveTo>
                <a:lnTo>
                  <a:pt x="8952" y="6582"/>
                </a:lnTo>
                <a:lnTo>
                  <a:pt x="7541" y="116"/>
                </a:lnTo>
                <a:lnTo>
                  <a:pt x="8383" y="6677"/>
                </a:lnTo>
                <a:lnTo>
                  <a:pt x="5508" y="717"/>
                </a:lnTo>
                <a:lnTo>
                  <a:pt x="7846" y="6909"/>
                </a:lnTo>
                <a:lnTo>
                  <a:pt x="3686" y="1770"/>
                </a:lnTo>
                <a:lnTo>
                  <a:pt x="7382" y="7246"/>
                </a:lnTo>
                <a:lnTo>
                  <a:pt x="2149" y="3212"/>
                </a:lnTo>
                <a:lnTo>
                  <a:pt x="7014" y="7698"/>
                </a:lnTo>
                <a:lnTo>
                  <a:pt x="7014" y="7698"/>
                </a:lnTo>
                <a:lnTo>
                  <a:pt x="979" y="4971"/>
                </a:lnTo>
                <a:lnTo>
                  <a:pt x="6750" y="8215"/>
                </a:lnTo>
                <a:lnTo>
                  <a:pt x="253" y="6951"/>
                </a:lnTo>
                <a:lnTo>
                  <a:pt x="253" y="6951"/>
                </a:lnTo>
                <a:lnTo>
                  <a:pt x="6614" y="8772"/>
                </a:lnTo>
                <a:lnTo>
                  <a:pt x="1" y="9046"/>
                </a:lnTo>
                <a:lnTo>
                  <a:pt x="6614" y="9352"/>
                </a:lnTo>
                <a:lnTo>
                  <a:pt x="242" y="11142"/>
                </a:lnTo>
                <a:lnTo>
                  <a:pt x="242" y="11142"/>
                </a:lnTo>
                <a:lnTo>
                  <a:pt x="6740" y="9921"/>
                </a:lnTo>
                <a:lnTo>
                  <a:pt x="6740" y="9921"/>
                </a:lnTo>
                <a:lnTo>
                  <a:pt x="958" y="13132"/>
                </a:lnTo>
                <a:lnTo>
                  <a:pt x="7003" y="10436"/>
                </a:lnTo>
                <a:lnTo>
                  <a:pt x="7003" y="10436"/>
                </a:lnTo>
                <a:lnTo>
                  <a:pt x="2117" y="14891"/>
                </a:lnTo>
                <a:lnTo>
                  <a:pt x="7372" y="10879"/>
                </a:lnTo>
                <a:lnTo>
                  <a:pt x="7372" y="10879"/>
                </a:lnTo>
                <a:lnTo>
                  <a:pt x="3644" y="16344"/>
                </a:lnTo>
                <a:lnTo>
                  <a:pt x="7835" y="11227"/>
                </a:lnTo>
                <a:lnTo>
                  <a:pt x="7835" y="11227"/>
                </a:lnTo>
                <a:lnTo>
                  <a:pt x="5477" y="17408"/>
                </a:lnTo>
                <a:lnTo>
                  <a:pt x="8372" y="11458"/>
                </a:lnTo>
                <a:lnTo>
                  <a:pt x="8372" y="11458"/>
                </a:lnTo>
                <a:lnTo>
                  <a:pt x="7487" y="18018"/>
                </a:lnTo>
                <a:lnTo>
                  <a:pt x="8941" y="11563"/>
                </a:lnTo>
                <a:lnTo>
                  <a:pt x="9594" y="18145"/>
                </a:lnTo>
                <a:lnTo>
                  <a:pt x="9520" y="11531"/>
                </a:lnTo>
                <a:lnTo>
                  <a:pt x="11679" y="17787"/>
                </a:lnTo>
                <a:lnTo>
                  <a:pt x="10078" y="11363"/>
                </a:lnTo>
                <a:lnTo>
                  <a:pt x="13616" y="16955"/>
                </a:lnTo>
                <a:lnTo>
                  <a:pt x="10583" y="11079"/>
                </a:lnTo>
                <a:lnTo>
                  <a:pt x="15312" y="15692"/>
                </a:lnTo>
                <a:lnTo>
                  <a:pt x="11005" y="10679"/>
                </a:lnTo>
                <a:lnTo>
                  <a:pt x="11005" y="10679"/>
                </a:lnTo>
                <a:lnTo>
                  <a:pt x="16670" y="14080"/>
                </a:lnTo>
                <a:lnTo>
                  <a:pt x="11321" y="10194"/>
                </a:lnTo>
                <a:lnTo>
                  <a:pt x="11321" y="10194"/>
                </a:lnTo>
                <a:lnTo>
                  <a:pt x="17629" y="12195"/>
                </a:lnTo>
                <a:lnTo>
                  <a:pt x="17629" y="12195"/>
                </a:lnTo>
                <a:lnTo>
                  <a:pt x="11521" y="9657"/>
                </a:lnTo>
                <a:lnTo>
                  <a:pt x="18113" y="10152"/>
                </a:lnTo>
                <a:lnTo>
                  <a:pt x="11594" y="9078"/>
                </a:lnTo>
                <a:lnTo>
                  <a:pt x="18123" y="8035"/>
                </a:lnTo>
                <a:lnTo>
                  <a:pt x="11521" y="8499"/>
                </a:lnTo>
                <a:lnTo>
                  <a:pt x="17639" y="5982"/>
                </a:lnTo>
                <a:lnTo>
                  <a:pt x="11332" y="7951"/>
                </a:lnTo>
                <a:lnTo>
                  <a:pt x="16691" y="4097"/>
                </a:lnTo>
                <a:lnTo>
                  <a:pt x="11005" y="7467"/>
                </a:lnTo>
                <a:lnTo>
                  <a:pt x="11005" y="7467"/>
                </a:lnTo>
                <a:lnTo>
                  <a:pt x="15343" y="2475"/>
                </a:lnTo>
                <a:lnTo>
                  <a:pt x="15343" y="2475"/>
                </a:lnTo>
                <a:lnTo>
                  <a:pt x="10583" y="7066"/>
                </a:lnTo>
                <a:lnTo>
                  <a:pt x="13658" y="1211"/>
                </a:lnTo>
                <a:lnTo>
                  <a:pt x="10089" y="6783"/>
                </a:lnTo>
                <a:lnTo>
                  <a:pt x="11721" y="369"/>
                </a:lnTo>
                <a:lnTo>
                  <a:pt x="9530" y="6614"/>
                </a:lnTo>
                <a:lnTo>
                  <a:pt x="9530" y="6614"/>
                </a:lnTo>
                <a:lnTo>
                  <a:pt x="96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00" name="Google Shape;500;p25"/>
          <p:cNvGrpSpPr/>
          <p:nvPr/>
        </p:nvGrpSpPr>
        <p:grpSpPr>
          <a:xfrm>
            <a:off x="4201690" y="-1563578"/>
            <a:ext cx="2896378" cy="2896314"/>
            <a:chOff x="-1416347" y="1300097"/>
            <a:chExt cx="2896378" cy="2896314"/>
          </a:xfrm>
        </p:grpSpPr>
        <p:sp>
          <p:nvSpPr>
            <p:cNvPr id="501" name="Google Shape;501;p25"/>
            <p:cNvSpPr/>
            <p:nvPr/>
          </p:nvSpPr>
          <p:spPr>
            <a:xfrm>
              <a:off x="18812" y="3756311"/>
              <a:ext cx="507637" cy="9449"/>
            </a:xfrm>
            <a:custGeom>
              <a:rect b="b" l="l" r="r" t="t"/>
              <a:pathLst>
                <a:path extrusionOk="0" h="149" w="8005">
                  <a:moveTo>
                    <a:pt x="1" y="1"/>
                  </a:moveTo>
                  <a:lnTo>
                    <a:pt x="1" y="148"/>
                  </a:lnTo>
                  <a:lnTo>
                    <a:pt x="8004" y="14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5"/>
            <p:cNvSpPr/>
            <p:nvPr/>
          </p:nvSpPr>
          <p:spPr>
            <a:xfrm>
              <a:off x="-996219" y="3756311"/>
              <a:ext cx="507574" cy="9449"/>
            </a:xfrm>
            <a:custGeom>
              <a:rect b="b" l="l" r="r" t="t"/>
              <a:pathLst>
                <a:path extrusionOk="0" h="149" w="8004">
                  <a:moveTo>
                    <a:pt x="0" y="1"/>
                  </a:moveTo>
                  <a:lnTo>
                    <a:pt x="0" y="148"/>
                  </a:lnTo>
                  <a:lnTo>
                    <a:pt x="8003" y="14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5"/>
            <p:cNvSpPr/>
            <p:nvPr/>
          </p:nvSpPr>
          <p:spPr>
            <a:xfrm>
              <a:off x="526390" y="3756311"/>
              <a:ext cx="507574" cy="9449"/>
            </a:xfrm>
            <a:custGeom>
              <a:rect b="b" l="l" r="r" t="t"/>
              <a:pathLst>
                <a:path extrusionOk="0" h="149" w="8004">
                  <a:moveTo>
                    <a:pt x="0" y="1"/>
                  </a:moveTo>
                  <a:lnTo>
                    <a:pt x="0" y="148"/>
                  </a:lnTo>
                  <a:lnTo>
                    <a:pt x="8003" y="14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5"/>
            <p:cNvSpPr/>
            <p:nvPr/>
          </p:nvSpPr>
          <p:spPr>
            <a:xfrm>
              <a:off x="-488704" y="3756311"/>
              <a:ext cx="507574" cy="9449"/>
            </a:xfrm>
            <a:custGeom>
              <a:rect b="b" l="l" r="r" t="t"/>
              <a:pathLst>
                <a:path extrusionOk="0" h="149" w="8004">
                  <a:moveTo>
                    <a:pt x="0" y="1"/>
                  </a:moveTo>
                  <a:lnTo>
                    <a:pt x="0" y="148"/>
                  </a:lnTo>
                  <a:lnTo>
                    <a:pt x="8004" y="14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5"/>
            <p:cNvSpPr/>
            <p:nvPr/>
          </p:nvSpPr>
          <p:spPr>
            <a:xfrm>
              <a:off x="526390" y="3248796"/>
              <a:ext cx="507574" cy="9385"/>
            </a:xfrm>
            <a:custGeom>
              <a:rect b="b" l="l" r="r" t="t"/>
              <a:pathLst>
                <a:path extrusionOk="0" h="148" w="8004">
                  <a:moveTo>
                    <a:pt x="0" y="0"/>
                  </a:moveTo>
                  <a:lnTo>
                    <a:pt x="0" y="148"/>
                  </a:lnTo>
                  <a:lnTo>
                    <a:pt x="8003" y="14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5"/>
            <p:cNvSpPr/>
            <p:nvPr/>
          </p:nvSpPr>
          <p:spPr>
            <a:xfrm>
              <a:off x="-488704" y="3248796"/>
              <a:ext cx="507574" cy="9385"/>
            </a:xfrm>
            <a:custGeom>
              <a:rect b="b" l="l" r="r" t="t"/>
              <a:pathLst>
                <a:path extrusionOk="0" h="148" w="8004">
                  <a:moveTo>
                    <a:pt x="0" y="0"/>
                  </a:moveTo>
                  <a:lnTo>
                    <a:pt x="0" y="148"/>
                  </a:lnTo>
                  <a:lnTo>
                    <a:pt x="8004" y="14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5"/>
            <p:cNvSpPr/>
            <p:nvPr/>
          </p:nvSpPr>
          <p:spPr>
            <a:xfrm>
              <a:off x="-1325473" y="3248796"/>
              <a:ext cx="329314" cy="9385"/>
            </a:xfrm>
            <a:custGeom>
              <a:rect b="b" l="l" r="r" t="t"/>
              <a:pathLst>
                <a:path extrusionOk="0" h="148" w="5193">
                  <a:moveTo>
                    <a:pt x="0" y="0"/>
                  </a:moveTo>
                  <a:lnTo>
                    <a:pt x="0" y="148"/>
                  </a:lnTo>
                  <a:lnTo>
                    <a:pt x="5192" y="148"/>
                  </a:lnTo>
                  <a:lnTo>
                    <a:pt x="5192"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5"/>
            <p:cNvSpPr/>
            <p:nvPr/>
          </p:nvSpPr>
          <p:spPr>
            <a:xfrm>
              <a:off x="1033906" y="3248796"/>
              <a:ext cx="355948" cy="9385"/>
            </a:xfrm>
            <a:custGeom>
              <a:rect b="b" l="l" r="r" t="t"/>
              <a:pathLst>
                <a:path extrusionOk="0" h="148" w="5613">
                  <a:moveTo>
                    <a:pt x="0" y="0"/>
                  </a:moveTo>
                  <a:lnTo>
                    <a:pt x="0" y="148"/>
                  </a:lnTo>
                  <a:lnTo>
                    <a:pt x="5613" y="148"/>
                  </a:lnTo>
                  <a:lnTo>
                    <a:pt x="561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5"/>
            <p:cNvSpPr/>
            <p:nvPr/>
          </p:nvSpPr>
          <p:spPr>
            <a:xfrm>
              <a:off x="18812" y="3248796"/>
              <a:ext cx="507637" cy="9385"/>
            </a:xfrm>
            <a:custGeom>
              <a:rect b="b" l="l" r="r" t="t"/>
              <a:pathLst>
                <a:path extrusionOk="0" h="148" w="8005">
                  <a:moveTo>
                    <a:pt x="1" y="0"/>
                  </a:moveTo>
                  <a:lnTo>
                    <a:pt x="1" y="148"/>
                  </a:lnTo>
                  <a:lnTo>
                    <a:pt x="8004" y="14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5"/>
            <p:cNvSpPr/>
            <p:nvPr/>
          </p:nvSpPr>
          <p:spPr>
            <a:xfrm>
              <a:off x="-996219" y="3248796"/>
              <a:ext cx="507574" cy="9385"/>
            </a:xfrm>
            <a:custGeom>
              <a:rect b="b" l="l" r="r" t="t"/>
              <a:pathLst>
                <a:path extrusionOk="0" h="148" w="8004">
                  <a:moveTo>
                    <a:pt x="0" y="0"/>
                  </a:moveTo>
                  <a:lnTo>
                    <a:pt x="0" y="148"/>
                  </a:lnTo>
                  <a:lnTo>
                    <a:pt x="8003" y="14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5"/>
            <p:cNvSpPr/>
            <p:nvPr/>
          </p:nvSpPr>
          <p:spPr>
            <a:xfrm>
              <a:off x="18812" y="2741281"/>
              <a:ext cx="507637" cy="9385"/>
            </a:xfrm>
            <a:custGeom>
              <a:rect b="b" l="l" r="r" t="t"/>
              <a:pathLst>
                <a:path extrusionOk="0" h="148" w="8005">
                  <a:moveTo>
                    <a:pt x="1" y="0"/>
                  </a:moveTo>
                  <a:lnTo>
                    <a:pt x="1" y="147"/>
                  </a:lnTo>
                  <a:lnTo>
                    <a:pt x="8004" y="147"/>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5"/>
            <p:cNvSpPr/>
            <p:nvPr/>
          </p:nvSpPr>
          <p:spPr>
            <a:xfrm>
              <a:off x="-488704" y="2741281"/>
              <a:ext cx="507574" cy="9385"/>
            </a:xfrm>
            <a:custGeom>
              <a:rect b="b" l="l" r="r" t="t"/>
              <a:pathLst>
                <a:path extrusionOk="0" h="148" w="8004">
                  <a:moveTo>
                    <a:pt x="0" y="0"/>
                  </a:moveTo>
                  <a:lnTo>
                    <a:pt x="0" y="147"/>
                  </a:lnTo>
                  <a:lnTo>
                    <a:pt x="8004" y="147"/>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5"/>
            <p:cNvSpPr/>
            <p:nvPr/>
          </p:nvSpPr>
          <p:spPr>
            <a:xfrm>
              <a:off x="-996219" y="2741281"/>
              <a:ext cx="507574" cy="9385"/>
            </a:xfrm>
            <a:custGeom>
              <a:rect b="b" l="l" r="r" t="t"/>
              <a:pathLst>
                <a:path extrusionOk="0" h="148" w="8004">
                  <a:moveTo>
                    <a:pt x="0" y="0"/>
                  </a:moveTo>
                  <a:lnTo>
                    <a:pt x="0" y="147"/>
                  </a:lnTo>
                  <a:lnTo>
                    <a:pt x="8003" y="147"/>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5"/>
            <p:cNvSpPr/>
            <p:nvPr/>
          </p:nvSpPr>
          <p:spPr>
            <a:xfrm>
              <a:off x="526390" y="2741281"/>
              <a:ext cx="507574" cy="9385"/>
            </a:xfrm>
            <a:custGeom>
              <a:rect b="b" l="l" r="r" t="t"/>
              <a:pathLst>
                <a:path extrusionOk="0" h="148" w="8004">
                  <a:moveTo>
                    <a:pt x="0" y="0"/>
                  </a:moveTo>
                  <a:lnTo>
                    <a:pt x="0" y="147"/>
                  </a:lnTo>
                  <a:lnTo>
                    <a:pt x="8003" y="147"/>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5"/>
            <p:cNvSpPr/>
            <p:nvPr/>
          </p:nvSpPr>
          <p:spPr>
            <a:xfrm>
              <a:off x="-1416347" y="2741281"/>
              <a:ext cx="420188" cy="9385"/>
            </a:xfrm>
            <a:custGeom>
              <a:rect b="b" l="l" r="r" t="t"/>
              <a:pathLst>
                <a:path extrusionOk="0" h="148" w="6626">
                  <a:moveTo>
                    <a:pt x="1" y="0"/>
                  </a:moveTo>
                  <a:lnTo>
                    <a:pt x="1" y="147"/>
                  </a:lnTo>
                  <a:lnTo>
                    <a:pt x="6625" y="147"/>
                  </a:lnTo>
                  <a:lnTo>
                    <a:pt x="662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5"/>
            <p:cNvSpPr/>
            <p:nvPr/>
          </p:nvSpPr>
          <p:spPr>
            <a:xfrm>
              <a:off x="1033906" y="2741281"/>
              <a:ext cx="446125" cy="9385"/>
            </a:xfrm>
            <a:custGeom>
              <a:rect b="b" l="l" r="r" t="t"/>
              <a:pathLst>
                <a:path extrusionOk="0" h="148" w="7035">
                  <a:moveTo>
                    <a:pt x="0" y="0"/>
                  </a:moveTo>
                  <a:lnTo>
                    <a:pt x="0" y="147"/>
                  </a:lnTo>
                  <a:lnTo>
                    <a:pt x="7035" y="147"/>
                  </a:lnTo>
                  <a:lnTo>
                    <a:pt x="7035"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5"/>
            <p:cNvSpPr/>
            <p:nvPr/>
          </p:nvSpPr>
          <p:spPr>
            <a:xfrm>
              <a:off x="-1323444" y="2234336"/>
              <a:ext cx="327285" cy="8815"/>
            </a:xfrm>
            <a:custGeom>
              <a:rect b="b" l="l" r="r" t="t"/>
              <a:pathLst>
                <a:path extrusionOk="0" h="139" w="5161">
                  <a:moveTo>
                    <a:pt x="0" y="1"/>
                  </a:moveTo>
                  <a:lnTo>
                    <a:pt x="0" y="138"/>
                  </a:lnTo>
                  <a:lnTo>
                    <a:pt x="5160" y="138"/>
                  </a:lnTo>
                  <a:lnTo>
                    <a:pt x="5160"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5"/>
            <p:cNvSpPr/>
            <p:nvPr/>
          </p:nvSpPr>
          <p:spPr>
            <a:xfrm>
              <a:off x="526390" y="2234336"/>
              <a:ext cx="507574" cy="8815"/>
            </a:xfrm>
            <a:custGeom>
              <a:rect b="b" l="l" r="r" t="t"/>
              <a:pathLst>
                <a:path extrusionOk="0" h="139" w="8004">
                  <a:moveTo>
                    <a:pt x="0" y="1"/>
                  </a:moveTo>
                  <a:lnTo>
                    <a:pt x="0" y="138"/>
                  </a:lnTo>
                  <a:lnTo>
                    <a:pt x="8003" y="13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5"/>
            <p:cNvSpPr/>
            <p:nvPr/>
          </p:nvSpPr>
          <p:spPr>
            <a:xfrm>
              <a:off x="18812" y="2234336"/>
              <a:ext cx="507637" cy="8815"/>
            </a:xfrm>
            <a:custGeom>
              <a:rect b="b" l="l" r="r" t="t"/>
              <a:pathLst>
                <a:path extrusionOk="0" h="139" w="8005">
                  <a:moveTo>
                    <a:pt x="1" y="1"/>
                  </a:moveTo>
                  <a:lnTo>
                    <a:pt x="1" y="138"/>
                  </a:lnTo>
                  <a:lnTo>
                    <a:pt x="8004" y="13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5"/>
            <p:cNvSpPr/>
            <p:nvPr/>
          </p:nvSpPr>
          <p:spPr>
            <a:xfrm>
              <a:off x="1033906" y="2234336"/>
              <a:ext cx="353983" cy="8815"/>
            </a:xfrm>
            <a:custGeom>
              <a:rect b="b" l="l" r="r" t="t"/>
              <a:pathLst>
                <a:path extrusionOk="0" h="139" w="5582">
                  <a:moveTo>
                    <a:pt x="0" y="1"/>
                  </a:moveTo>
                  <a:lnTo>
                    <a:pt x="0" y="138"/>
                  </a:lnTo>
                  <a:lnTo>
                    <a:pt x="5582" y="138"/>
                  </a:lnTo>
                  <a:lnTo>
                    <a:pt x="5582"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5"/>
            <p:cNvSpPr/>
            <p:nvPr/>
          </p:nvSpPr>
          <p:spPr>
            <a:xfrm>
              <a:off x="-488704" y="2234336"/>
              <a:ext cx="507574" cy="8815"/>
            </a:xfrm>
            <a:custGeom>
              <a:rect b="b" l="l" r="r" t="t"/>
              <a:pathLst>
                <a:path extrusionOk="0" h="139" w="8004">
                  <a:moveTo>
                    <a:pt x="0" y="1"/>
                  </a:moveTo>
                  <a:lnTo>
                    <a:pt x="0" y="138"/>
                  </a:lnTo>
                  <a:lnTo>
                    <a:pt x="8004" y="138"/>
                  </a:lnTo>
                  <a:lnTo>
                    <a:pt x="8004"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5"/>
            <p:cNvSpPr/>
            <p:nvPr/>
          </p:nvSpPr>
          <p:spPr>
            <a:xfrm>
              <a:off x="-996219" y="2234336"/>
              <a:ext cx="507574" cy="8815"/>
            </a:xfrm>
            <a:custGeom>
              <a:rect b="b" l="l" r="r" t="t"/>
              <a:pathLst>
                <a:path extrusionOk="0" h="139" w="8004">
                  <a:moveTo>
                    <a:pt x="0" y="1"/>
                  </a:moveTo>
                  <a:lnTo>
                    <a:pt x="0" y="138"/>
                  </a:lnTo>
                  <a:lnTo>
                    <a:pt x="8003" y="138"/>
                  </a:lnTo>
                  <a:lnTo>
                    <a:pt x="8003"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5"/>
            <p:cNvSpPr/>
            <p:nvPr/>
          </p:nvSpPr>
          <p:spPr>
            <a:xfrm>
              <a:off x="-996219" y="1726821"/>
              <a:ext cx="507574" cy="8751"/>
            </a:xfrm>
            <a:custGeom>
              <a:rect b="b" l="l" r="r" t="t"/>
              <a:pathLst>
                <a:path extrusionOk="0" h="138" w="8004">
                  <a:moveTo>
                    <a:pt x="0" y="0"/>
                  </a:moveTo>
                  <a:lnTo>
                    <a:pt x="0" y="138"/>
                  </a:lnTo>
                  <a:lnTo>
                    <a:pt x="8003" y="13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5"/>
            <p:cNvSpPr/>
            <p:nvPr/>
          </p:nvSpPr>
          <p:spPr>
            <a:xfrm>
              <a:off x="18812" y="1726821"/>
              <a:ext cx="507637" cy="8751"/>
            </a:xfrm>
            <a:custGeom>
              <a:rect b="b" l="l" r="r" t="t"/>
              <a:pathLst>
                <a:path extrusionOk="0" h="138" w="8005">
                  <a:moveTo>
                    <a:pt x="1" y="0"/>
                  </a:moveTo>
                  <a:lnTo>
                    <a:pt x="1" y="138"/>
                  </a:lnTo>
                  <a:lnTo>
                    <a:pt x="8004" y="13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5"/>
            <p:cNvSpPr/>
            <p:nvPr/>
          </p:nvSpPr>
          <p:spPr>
            <a:xfrm>
              <a:off x="-488704" y="1726821"/>
              <a:ext cx="507574" cy="8751"/>
            </a:xfrm>
            <a:custGeom>
              <a:rect b="b" l="l" r="r" t="t"/>
              <a:pathLst>
                <a:path extrusionOk="0" h="138" w="8004">
                  <a:moveTo>
                    <a:pt x="0" y="0"/>
                  </a:moveTo>
                  <a:lnTo>
                    <a:pt x="0" y="138"/>
                  </a:lnTo>
                  <a:lnTo>
                    <a:pt x="8004" y="138"/>
                  </a:lnTo>
                  <a:lnTo>
                    <a:pt x="8004"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5"/>
            <p:cNvSpPr/>
            <p:nvPr/>
          </p:nvSpPr>
          <p:spPr>
            <a:xfrm>
              <a:off x="526390" y="1726821"/>
              <a:ext cx="507574" cy="8751"/>
            </a:xfrm>
            <a:custGeom>
              <a:rect b="b" l="l" r="r" t="t"/>
              <a:pathLst>
                <a:path extrusionOk="0" h="138" w="8004">
                  <a:moveTo>
                    <a:pt x="0" y="0"/>
                  </a:moveTo>
                  <a:lnTo>
                    <a:pt x="0" y="138"/>
                  </a:lnTo>
                  <a:lnTo>
                    <a:pt x="8003" y="138"/>
                  </a:lnTo>
                  <a:lnTo>
                    <a:pt x="800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5"/>
            <p:cNvSpPr/>
            <p:nvPr/>
          </p:nvSpPr>
          <p:spPr>
            <a:xfrm>
              <a:off x="1029213" y="2238331"/>
              <a:ext cx="9385" cy="507637"/>
            </a:xfrm>
            <a:custGeom>
              <a:rect b="b" l="l" r="r" t="t"/>
              <a:pathLst>
                <a:path extrusionOk="0" h="8005"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5"/>
            <p:cNvSpPr/>
            <p:nvPr/>
          </p:nvSpPr>
          <p:spPr>
            <a:xfrm>
              <a:off x="1029213" y="2745910"/>
              <a:ext cx="9385" cy="507574"/>
            </a:xfrm>
            <a:custGeom>
              <a:rect b="b" l="l" r="r" t="t"/>
              <a:pathLst>
                <a:path extrusionOk="0" h="8004" w="148">
                  <a:moveTo>
                    <a:pt x="0" y="0"/>
                  </a:moveTo>
                  <a:lnTo>
                    <a:pt x="0"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5"/>
            <p:cNvSpPr/>
            <p:nvPr/>
          </p:nvSpPr>
          <p:spPr>
            <a:xfrm>
              <a:off x="1029213" y="1730816"/>
              <a:ext cx="9385" cy="507574"/>
            </a:xfrm>
            <a:custGeom>
              <a:rect b="b" l="l" r="r" t="t"/>
              <a:pathLst>
                <a:path extrusionOk="0" h="8004"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5"/>
            <p:cNvSpPr/>
            <p:nvPr/>
          </p:nvSpPr>
          <p:spPr>
            <a:xfrm>
              <a:off x="1029213" y="3253425"/>
              <a:ext cx="9385" cy="507574"/>
            </a:xfrm>
            <a:custGeom>
              <a:rect b="b" l="l" r="r" t="t"/>
              <a:pathLst>
                <a:path extrusionOk="0" h="8004" w="148">
                  <a:moveTo>
                    <a:pt x="0" y="1"/>
                  </a:moveTo>
                  <a:lnTo>
                    <a:pt x="0"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5"/>
            <p:cNvSpPr/>
            <p:nvPr/>
          </p:nvSpPr>
          <p:spPr>
            <a:xfrm>
              <a:off x="521634" y="3760940"/>
              <a:ext cx="9449" cy="348719"/>
            </a:xfrm>
            <a:custGeom>
              <a:rect b="b" l="l" r="r" t="t"/>
              <a:pathLst>
                <a:path extrusionOk="0" h="5499" w="149">
                  <a:moveTo>
                    <a:pt x="1" y="1"/>
                  </a:moveTo>
                  <a:lnTo>
                    <a:pt x="1" y="5498"/>
                  </a:lnTo>
                  <a:lnTo>
                    <a:pt x="148" y="5498"/>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5"/>
            <p:cNvSpPr/>
            <p:nvPr/>
          </p:nvSpPr>
          <p:spPr>
            <a:xfrm>
              <a:off x="521634" y="1730816"/>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5"/>
            <p:cNvSpPr/>
            <p:nvPr/>
          </p:nvSpPr>
          <p:spPr>
            <a:xfrm>
              <a:off x="521634" y="2745910"/>
              <a:ext cx="9449" cy="507574"/>
            </a:xfrm>
            <a:custGeom>
              <a:rect b="b" l="l" r="r" t="t"/>
              <a:pathLst>
                <a:path extrusionOk="0" h="8004" w="149">
                  <a:moveTo>
                    <a:pt x="1" y="0"/>
                  </a:moveTo>
                  <a:lnTo>
                    <a:pt x="1"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5"/>
            <p:cNvSpPr/>
            <p:nvPr/>
          </p:nvSpPr>
          <p:spPr>
            <a:xfrm>
              <a:off x="521634" y="1386913"/>
              <a:ext cx="9449" cy="343963"/>
            </a:xfrm>
            <a:custGeom>
              <a:rect b="b" l="l" r="r" t="t"/>
              <a:pathLst>
                <a:path extrusionOk="0" h="5424" w="149">
                  <a:moveTo>
                    <a:pt x="1" y="1"/>
                  </a:moveTo>
                  <a:lnTo>
                    <a:pt x="1" y="5424"/>
                  </a:lnTo>
                  <a:lnTo>
                    <a:pt x="148" y="542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5"/>
            <p:cNvSpPr/>
            <p:nvPr/>
          </p:nvSpPr>
          <p:spPr>
            <a:xfrm>
              <a:off x="521634" y="2238331"/>
              <a:ext cx="9449" cy="507637"/>
            </a:xfrm>
            <a:custGeom>
              <a:rect b="b" l="l" r="r" t="t"/>
              <a:pathLst>
                <a:path extrusionOk="0" h="8005"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5"/>
            <p:cNvSpPr/>
            <p:nvPr/>
          </p:nvSpPr>
          <p:spPr>
            <a:xfrm>
              <a:off x="521634" y="3253425"/>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5"/>
            <p:cNvSpPr/>
            <p:nvPr/>
          </p:nvSpPr>
          <p:spPr>
            <a:xfrm>
              <a:off x="14119" y="2745910"/>
              <a:ext cx="9449" cy="507574"/>
            </a:xfrm>
            <a:custGeom>
              <a:rect b="b" l="l" r="r" t="t"/>
              <a:pathLst>
                <a:path extrusionOk="0" h="8004" w="149">
                  <a:moveTo>
                    <a:pt x="1" y="0"/>
                  </a:moveTo>
                  <a:lnTo>
                    <a:pt x="1" y="8004"/>
                  </a:lnTo>
                  <a:lnTo>
                    <a:pt x="148" y="8004"/>
                  </a:lnTo>
                  <a:lnTo>
                    <a:pt x="148"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5"/>
            <p:cNvSpPr/>
            <p:nvPr/>
          </p:nvSpPr>
          <p:spPr>
            <a:xfrm>
              <a:off x="14119" y="3253425"/>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5"/>
            <p:cNvSpPr/>
            <p:nvPr/>
          </p:nvSpPr>
          <p:spPr>
            <a:xfrm>
              <a:off x="14119" y="3760940"/>
              <a:ext cx="9449" cy="435471"/>
            </a:xfrm>
            <a:custGeom>
              <a:rect b="b" l="l" r="r" t="t"/>
              <a:pathLst>
                <a:path extrusionOk="0" h="6867" w="149">
                  <a:moveTo>
                    <a:pt x="1" y="1"/>
                  </a:moveTo>
                  <a:lnTo>
                    <a:pt x="1" y="6867"/>
                  </a:lnTo>
                  <a:lnTo>
                    <a:pt x="148" y="6867"/>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5"/>
            <p:cNvSpPr/>
            <p:nvPr/>
          </p:nvSpPr>
          <p:spPr>
            <a:xfrm>
              <a:off x="14119" y="1730816"/>
              <a:ext cx="9449" cy="507574"/>
            </a:xfrm>
            <a:custGeom>
              <a:rect b="b" l="l" r="r" t="t"/>
              <a:pathLst>
                <a:path extrusionOk="0" h="8004"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5"/>
            <p:cNvSpPr/>
            <p:nvPr/>
          </p:nvSpPr>
          <p:spPr>
            <a:xfrm>
              <a:off x="14119" y="1300097"/>
              <a:ext cx="9449" cy="430778"/>
            </a:xfrm>
            <a:custGeom>
              <a:rect b="b" l="l" r="r" t="t"/>
              <a:pathLst>
                <a:path extrusionOk="0" h="6793" w="149">
                  <a:moveTo>
                    <a:pt x="1" y="1"/>
                  </a:moveTo>
                  <a:lnTo>
                    <a:pt x="1" y="6793"/>
                  </a:lnTo>
                  <a:lnTo>
                    <a:pt x="148" y="6793"/>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5"/>
            <p:cNvSpPr/>
            <p:nvPr/>
          </p:nvSpPr>
          <p:spPr>
            <a:xfrm>
              <a:off x="14119" y="2238331"/>
              <a:ext cx="9449" cy="507637"/>
            </a:xfrm>
            <a:custGeom>
              <a:rect b="b" l="l" r="r" t="t"/>
              <a:pathLst>
                <a:path extrusionOk="0" h="8005" w="149">
                  <a:moveTo>
                    <a:pt x="1" y="1"/>
                  </a:moveTo>
                  <a:lnTo>
                    <a:pt x="1" y="8004"/>
                  </a:lnTo>
                  <a:lnTo>
                    <a:pt x="148" y="8004"/>
                  </a:lnTo>
                  <a:lnTo>
                    <a:pt x="148"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5"/>
            <p:cNvSpPr/>
            <p:nvPr/>
          </p:nvSpPr>
          <p:spPr>
            <a:xfrm>
              <a:off x="-492699" y="2745910"/>
              <a:ext cx="8688" cy="507574"/>
            </a:xfrm>
            <a:custGeom>
              <a:rect b="b" l="l" r="r" t="t"/>
              <a:pathLst>
                <a:path extrusionOk="0" h="8004" w="137">
                  <a:moveTo>
                    <a:pt x="0" y="0"/>
                  </a:moveTo>
                  <a:lnTo>
                    <a:pt x="0" y="8004"/>
                  </a:lnTo>
                  <a:lnTo>
                    <a:pt x="137" y="8004"/>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5"/>
            <p:cNvSpPr/>
            <p:nvPr/>
          </p:nvSpPr>
          <p:spPr>
            <a:xfrm>
              <a:off x="-492699" y="1730816"/>
              <a:ext cx="8688" cy="507574"/>
            </a:xfrm>
            <a:custGeom>
              <a:rect b="b" l="l" r="r" t="t"/>
              <a:pathLst>
                <a:path extrusionOk="0" h="8004"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5"/>
            <p:cNvSpPr/>
            <p:nvPr/>
          </p:nvSpPr>
          <p:spPr>
            <a:xfrm>
              <a:off x="-492699" y="2238331"/>
              <a:ext cx="8688" cy="507637"/>
            </a:xfrm>
            <a:custGeom>
              <a:rect b="b" l="l" r="r" t="t"/>
              <a:pathLst>
                <a:path extrusionOk="0" h="8005"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5"/>
            <p:cNvSpPr/>
            <p:nvPr/>
          </p:nvSpPr>
          <p:spPr>
            <a:xfrm>
              <a:off x="-492699" y="3253425"/>
              <a:ext cx="8688" cy="507574"/>
            </a:xfrm>
            <a:custGeom>
              <a:rect b="b" l="l" r="r" t="t"/>
              <a:pathLst>
                <a:path extrusionOk="0" h="8004" w="137">
                  <a:moveTo>
                    <a:pt x="0" y="1"/>
                  </a:moveTo>
                  <a:lnTo>
                    <a:pt x="0"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5"/>
            <p:cNvSpPr/>
            <p:nvPr/>
          </p:nvSpPr>
          <p:spPr>
            <a:xfrm>
              <a:off x="-492699" y="1396933"/>
              <a:ext cx="8688" cy="333943"/>
            </a:xfrm>
            <a:custGeom>
              <a:rect b="b" l="l" r="r" t="t"/>
              <a:pathLst>
                <a:path extrusionOk="0" h="5266" w="137">
                  <a:moveTo>
                    <a:pt x="0" y="0"/>
                  </a:moveTo>
                  <a:lnTo>
                    <a:pt x="0" y="5266"/>
                  </a:lnTo>
                  <a:lnTo>
                    <a:pt x="137" y="5266"/>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5"/>
            <p:cNvSpPr/>
            <p:nvPr/>
          </p:nvSpPr>
          <p:spPr>
            <a:xfrm>
              <a:off x="-492699" y="3760940"/>
              <a:ext cx="8688" cy="339334"/>
            </a:xfrm>
            <a:custGeom>
              <a:rect b="b" l="l" r="r" t="t"/>
              <a:pathLst>
                <a:path extrusionOk="0" h="5351" w="137">
                  <a:moveTo>
                    <a:pt x="0" y="1"/>
                  </a:moveTo>
                  <a:lnTo>
                    <a:pt x="0" y="5351"/>
                  </a:lnTo>
                  <a:lnTo>
                    <a:pt x="137" y="5351"/>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5"/>
            <p:cNvSpPr/>
            <p:nvPr/>
          </p:nvSpPr>
          <p:spPr>
            <a:xfrm>
              <a:off x="-1000277" y="1730816"/>
              <a:ext cx="8751" cy="507574"/>
            </a:xfrm>
            <a:custGeom>
              <a:rect b="b" l="l" r="r" t="t"/>
              <a:pathLst>
                <a:path extrusionOk="0" h="8004"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5"/>
            <p:cNvSpPr/>
            <p:nvPr/>
          </p:nvSpPr>
          <p:spPr>
            <a:xfrm>
              <a:off x="-1000277" y="3253425"/>
              <a:ext cx="8751" cy="507574"/>
            </a:xfrm>
            <a:custGeom>
              <a:rect b="b" l="l" r="r" t="t"/>
              <a:pathLst>
                <a:path extrusionOk="0" h="8004"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5"/>
            <p:cNvSpPr/>
            <p:nvPr/>
          </p:nvSpPr>
          <p:spPr>
            <a:xfrm>
              <a:off x="-1000277" y="2238331"/>
              <a:ext cx="8751" cy="507637"/>
            </a:xfrm>
            <a:custGeom>
              <a:rect b="b" l="l" r="r" t="t"/>
              <a:pathLst>
                <a:path extrusionOk="0" h="8005" w="138">
                  <a:moveTo>
                    <a:pt x="1" y="1"/>
                  </a:moveTo>
                  <a:lnTo>
                    <a:pt x="1" y="8004"/>
                  </a:lnTo>
                  <a:lnTo>
                    <a:pt x="137" y="8004"/>
                  </a:lnTo>
                  <a:lnTo>
                    <a:pt x="13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5"/>
            <p:cNvSpPr/>
            <p:nvPr/>
          </p:nvSpPr>
          <p:spPr>
            <a:xfrm>
              <a:off x="-1000277" y="2745910"/>
              <a:ext cx="8751" cy="507574"/>
            </a:xfrm>
            <a:custGeom>
              <a:rect b="b" l="l" r="r" t="t"/>
              <a:pathLst>
                <a:path extrusionOk="0" h="8004" w="138">
                  <a:moveTo>
                    <a:pt x="1" y="0"/>
                  </a:moveTo>
                  <a:lnTo>
                    <a:pt x="1" y="8004"/>
                  </a:lnTo>
                  <a:lnTo>
                    <a:pt x="137" y="8004"/>
                  </a:lnTo>
                  <a:lnTo>
                    <a:pt x="137"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553" name="Google Shape;553;p25" title="3129f6f4521011c528f19ed532668a3b.jpg"/>
          <p:cNvPicPr preferRelativeResize="0"/>
          <p:nvPr/>
        </p:nvPicPr>
        <p:blipFill>
          <a:blip r:embed="rId3">
            <a:alphaModFix/>
          </a:blip>
          <a:stretch>
            <a:fillRect/>
          </a:stretch>
        </p:blipFill>
        <p:spPr>
          <a:xfrm>
            <a:off x="5656800" y="1408013"/>
            <a:ext cx="2743725" cy="2743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US"/>
              <a:t>Table of contents</a:t>
            </a:r>
            <a:endParaRPr/>
          </a:p>
        </p:txBody>
      </p:sp>
      <p:sp>
        <p:nvSpPr>
          <p:cNvPr id="323" name="Google Shape;323;p2"/>
          <p:cNvSpPr txBox="1"/>
          <p:nvPr>
            <p:ph idx="2" type="title"/>
          </p:nvPr>
        </p:nvSpPr>
        <p:spPr>
          <a:xfrm>
            <a:off x="505655" y="1658199"/>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01</a:t>
            </a:r>
            <a:endParaRPr/>
          </a:p>
        </p:txBody>
      </p:sp>
      <p:sp>
        <p:nvSpPr>
          <p:cNvPr id="324" name="Google Shape;324;p2"/>
          <p:cNvSpPr txBox="1"/>
          <p:nvPr>
            <p:ph idx="3" type="title"/>
          </p:nvPr>
        </p:nvSpPr>
        <p:spPr>
          <a:xfrm>
            <a:off x="1146630" y="3076401"/>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06</a:t>
            </a:r>
            <a:endParaRPr/>
          </a:p>
        </p:txBody>
      </p:sp>
      <p:sp>
        <p:nvSpPr>
          <p:cNvPr id="325" name="Google Shape;325;p2"/>
          <p:cNvSpPr txBox="1"/>
          <p:nvPr>
            <p:ph idx="4" type="title"/>
          </p:nvPr>
        </p:nvSpPr>
        <p:spPr>
          <a:xfrm>
            <a:off x="2266080" y="1658076"/>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02</a:t>
            </a:r>
            <a:endParaRPr/>
          </a:p>
        </p:txBody>
      </p:sp>
      <p:sp>
        <p:nvSpPr>
          <p:cNvPr id="326" name="Google Shape;326;p2"/>
          <p:cNvSpPr txBox="1"/>
          <p:nvPr>
            <p:ph idx="5" type="title"/>
          </p:nvPr>
        </p:nvSpPr>
        <p:spPr>
          <a:xfrm>
            <a:off x="2872530" y="3091626"/>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07</a:t>
            </a:r>
            <a:endParaRPr/>
          </a:p>
        </p:txBody>
      </p:sp>
      <p:sp>
        <p:nvSpPr>
          <p:cNvPr id="327" name="Google Shape;327;p2"/>
          <p:cNvSpPr txBox="1"/>
          <p:nvPr>
            <p:ph idx="6" type="title"/>
          </p:nvPr>
        </p:nvSpPr>
        <p:spPr>
          <a:xfrm>
            <a:off x="4192092" y="1658076"/>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03</a:t>
            </a:r>
            <a:endParaRPr/>
          </a:p>
        </p:txBody>
      </p:sp>
      <p:sp>
        <p:nvSpPr>
          <p:cNvPr id="328" name="Google Shape;328;p2"/>
          <p:cNvSpPr txBox="1"/>
          <p:nvPr>
            <p:ph idx="7" type="title"/>
          </p:nvPr>
        </p:nvSpPr>
        <p:spPr>
          <a:xfrm>
            <a:off x="4798542" y="3091626"/>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US"/>
              <a:t>08</a:t>
            </a:r>
            <a:endParaRPr/>
          </a:p>
        </p:txBody>
      </p:sp>
      <p:sp>
        <p:nvSpPr>
          <p:cNvPr id="329" name="Google Shape;329;p2"/>
          <p:cNvSpPr txBox="1"/>
          <p:nvPr>
            <p:ph idx="1" type="subTitle"/>
          </p:nvPr>
        </p:nvSpPr>
        <p:spPr>
          <a:xfrm>
            <a:off x="-279745" y="2225576"/>
            <a:ext cx="2305500" cy="49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 Introduction</a:t>
            </a:r>
            <a:endParaRPr/>
          </a:p>
        </p:txBody>
      </p:sp>
      <p:sp>
        <p:nvSpPr>
          <p:cNvPr id="330" name="Google Shape;330;p2"/>
          <p:cNvSpPr txBox="1"/>
          <p:nvPr>
            <p:ph idx="8" type="subTitle"/>
          </p:nvPr>
        </p:nvSpPr>
        <p:spPr>
          <a:xfrm>
            <a:off x="1480680" y="2225576"/>
            <a:ext cx="2305500" cy="49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Why?</a:t>
            </a:r>
            <a:endParaRPr/>
          </a:p>
        </p:txBody>
      </p:sp>
      <p:sp>
        <p:nvSpPr>
          <p:cNvPr id="331" name="Google Shape;331;p2"/>
          <p:cNvSpPr txBox="1"/>
          <p:nvPr>
            <p:ph idx="9" type="subTitle"/>
          </p:nvPr>
        </p:nvSpPr>
        <p:spPr>
          <a:xfrm>
            <a:off x="5267542" y="2228117"/>
            <a:ext cx="2305500" cy="493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US"/>
              <a:t>Architecture</a:t>
            </a:r>
            <a:endParaRPr/>
          </a:p>
        </p:txBody>
      </p:sp>
      <p:sp>
        <p:nvSpPr>
          <p:cNvPr id="332" name="Google Shape;332;p2"/>
          <p:cNvSpPr txBox="1"/>
          <p:nvPr>
            <p:ph idx="13" type="subTitle"/>
          </p:nvPr>
        </p:nvSpPr>
        <p:spPr>
          <a:xfrm>
            <a:off x="436697" y="3927228"/>
            <a:ext cx="23055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2000"/>
              <a:buNone/>
            </a:pPr>
            <a:r>
              <a:rPr lang="en-US"/>
              <a:t>Challenges </a:t>
            </a:r>
            <a:endParaRPr/>
          </a:p>
          <a:p>
            <a:pPr indent="0" lvl="0" marL="0" rtl="0" algn="ctr">
              <a:spcBef>
                <a:spcPts val="0"/>
              </a:spcBef>
              <a:spcAft>
                <a:spcPts val="0"/>
              </a:spcAft>
              <a:buSzPts val="2000"/>
              <a:buNone/>
            </a:pPr>
            <a:r>
              <a:rPr lang="en-US"/>
              <a:t>Faced</a:t>
            </a:r>
            <a:endParaRPr/>
          </a:p>
          <a:p>
            <a:pPr indent="0" lvl="0" marL="0" rtl="0" algn="ctr">
              <a:lnSpc>
                <a:spcPct val="100000"/>
              </a:lnSpc>
              <a:spcBef>
                <a:spcPts val="0"/>
              </a:spcBef>
              <a:spcAft>
                <a:spcPts val="0"/>
              </a:spcAft>
              <a:buSzPts val="2000"/>
              <a:buNone/>
            </a:pPr>
            <a:r>
              <a:t/>
            </a:r>
            <a:endParaRPr/>
          </a:p>
        </p:txBody>
      </p:sp>
      <p:sp>
        <p:nvSpPr>
          <p:cNvPr id="333" name="Google Shape;333;p2"/>
          <p:cNvSpPr txBox="1"/>
          <p:nvPr>
            <p:ph idx="14" type="subTitle"/>
          </p:nvPr>
        </p:nvSpPr>
        <p:spPr>
          <a:xfrm>
            <a:off x="4025280" y="3628661"/>
            <a:ext cx="2305500" cy="49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  Future Work</a:t>
            </a:r>
            <a:endParaRPr/>
          </a:p>
        </p:txBody>
      </p:sp>
      <p:sp>
        <p:nvSpPr>
          <p:cNvPr id="334" name="Google Shape;334;p2"/>
          <p:cNvSpPr txBox="1"/>
          <p:nvPr>
            <p:ph idx="15" type="subTitle"/>
          </p:nvPr>
        </p:nvSpPr>
        <p:spPr>
          <a:xfrm>
            <a:off x="6024883" y="3599298"/>
            <a:ext cx="2305500" cy="493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2000"/>
              <a:buNone/>
            </a:pPr>
            <a:r>
              <a:rPr lang="en-US"/>
              <a:t>  Conclusion</a:t>
            </a:r>
            <a:endParaRPr/>
          </a:p>
        </p:txBody>
      </p:sp>
      <p:sp>
        <p:nvSpPr>
          <p:cNvPr id="335" name="Google Shape;335;p2"/>
          <p:cNvSpPr txBox="1"/>
          <p:nvPr/>
        </p:nvSpPr>
        <p:spPr>
          <a:xfrm>
            <a:off x="7778517" y="1658076"/>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ntic Didone"/>
              <a:buNone/>
            </a:pPr>
            <a:r>
              <a:rPr b="0" i="0" lang="en-US" sz="3000" u="none" cap="none" strike="noStrike">
                <a:solidFill>
                  <a:schemeClr val="dk1"/>
                </a:solidFill>
                <a:latin typeface="Antic Didone"/>
                <a:ea typeface="Antic Didone"/>
                <a:cs typeface="Antic Didone"/>
                <a:sym typeface="Antic Didone"/>
              </a:rPr>
              <a:t>05</a:t>
            </a:r>
            <a:endParaRPr b="0" i="0" sz="1400" u="none" cap="none" strike="noStrike">
              <a:solidFill>
                <a:srgbClr val="000000"/>
              </a:solidFill>
              <a:latin typeface="Arial"/>
              <a:ea typeface="Arial"/>
              <a:cs typeface="Arial"/>
              <a:sym typeface="Arial"/>
            </a:endParaRPr>
          </a:p>
        </p:txBody>
      </p:sp>
      <p:sp>
        <p:nvSpPr>
          <p:cNvPr id="336" name="Google Shape;336;p2"/>
          <p:cNvSpPr txBox="1"/>
          <p:nvPr/>
        </p:nvSpPr>
        <p:spPr>
          <a:xfrm>
            <a:off x="6802079" y="3076399"/>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ntic Didone"/>
              <a:buNone/>
            </a:pPr>
            <a:r>
              <a:rPr b="0" i="0" lang="en-US" sz="3000" u="none" cap="none" strike="noStrike">
                <a:solidFill>
                  <a:schemeClr val="dk1"/>
                </a:solidFill>
                <a:latin typeface="Antic Didone"/>
                <a:ea typeface="Antic Didone"/>
                <a:cs typeface="Antic Didone"/>
                <a:sym typeface="Antic Didone"/>
              </a:rPr>
              <a:t>09</a:t>
            </a:r>
            <a:endParaRPr b="0" i="0" sz="1400" u="none" cap="none" strike="noStrike">
              <a:solidFill>
                <a:srgbClr val="000000"/>
              </a:solidFill>
              <a:latin typeface="Arial"/>
              <a:ea typeface="Arial"/>
              <a:cs typeface="Arial"/>
              <a:sym typeface="Arial"/>
            </a:endParaRPr>
          </a:p>
        </p:txBody>
      </p:sp>
      <p:sp>
        <p:nvSpPr>
          <p:cNvPr id="337" name="Google Shape;337;p2"/>
          <p:cNvSpPr txBox="1"/>
          <p:nvPr/>
        </p:nvSpPr>
        <p:spPr>
          <a:xfrm>
            <a:off x="6018092" y="1663010"/>
            <a:ext cx="734700" cy="4938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3000"/>
              <a:buFont typeface="Antic Didone"/>
              <a:buNone/>
            </a:pPr>
            <a:r>
              <a:rPr b="0" i="0" lang="en-US" sz="3000" u="none" cap="none" strike="noStrike">
                <a:solidFill>
                  <a:schemeClr val="dk1"/>
                </a:solidFill>
                <a:latin typeface="Antic Didone"/>
                <a:ea typeface="Antic Didone"/>
                <a:cs typeface="Antic Didone"/>
                <a:sym typeface="Antic Didone"/>
              </a:rPr>
              <a:t>04</a:t>
            </a:r>
            <a:endParaRPr b="0" i="0" sz="1400" u="none" cap="none" strike="noStrike">
              <a:solidFill>
                <a:srgbClr val="000000"/>
              </a:solidFill>
              <a:latin typeface="Arial"/>
              <a:ea typeface="Arial"/>
              <a:cs typeface="Arial"/>
              <a:sym typeface="Arial"/>
            </a:endParaRPr>
          </a:p>
        </p:txBody>
      </p:sp>
      <p:sp>
        <p:nvSpPr>
          <p:cNvPr id="338" name="Google Shape;338;p2"/>
          <p:cNvSpPr txBox="1"/>
          <p:nvPr/>
        </p:nvSpPr>
        <p:spPr>
          <a:xfrm>
            <a:off x="3406692" y="2223183"/>
            <a:ext cx="2305500" cy="493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000"/>
              <a:buFont typeface="Raleway"/>
              <a:buNone/>
            </a:pPr>
            <a:r>
              <a:rPr lang="en-US" sz="1800">
                <a:solidFill>
                  <a:schemeClr val="dk1"/>
                </a:solidFill>
                <a:latin typeface="Antic Didone"/>
                <a:ea typeface="Antic Didone"/>
                <a:cs typeface="Antic Didone"/>
                <a:sym typeface="Antic Didone"/>
              </a:rPr>
              <a:t>  Methodology</a:t>
            </a:r>
            <a:endParaRPr b="0" i="0" sz="1400" u="none" cap="none" strike="noStrike">
              <a:solidFill>
                <a:srgbClr val="000000"/>
              </a:solidFill>
              <a:latin typeface="Arial"/>
              <a:ea typeface="Arial"/>
              <a:cs typeface="Arial"/>
              <a:sym typeface="Arial"/>
            </a:endParaRPr>
          </a:p>
        </p:txBody>
      </p:sp>
      <p:sp>
        <p:nvSpPr>
          <p:cNvPr id="339" name="Google Shape;339;p2"/>
          <p:cNvSpPr txBox="1"/>
          <p:nvPr/>
        </p:nvSpPr>
        <p:spPr>
          <a:xfrm>
            <a:off x="2199274" y="3628638"/>
            <a:ext cx="2305500" cy="493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Raleway"/>
              <a:buNone/>
            </a:pPr>
            <a:r>
              <a:rPr lang="en-US" sz="1800">
                <a:solidFill>
                  <a:schemeClr val="dk1"/>
                </a:solidFill>
                <a:latin typeface="Antic Didone"/>
                <a:ea typeface="Antic Didone"/>
                <a:cs typeface="Antic Didone"/>
                <a:sym typeface="Antic Didone"/>
              </a:rPr>
              <a:t>         Results</a:t>
            </a:r>
            <a:endParaRPr b="0" i="0" sz="1400" u="none" cap="none" strike="noStrike">
              <a:solidFill>
                <a:srgbClr val="000000"/>
              </a:solidFill>
              <a:latin typeface="Arial"/>
              <a:ea typeface="Arial"/>
              <a:cs typeface="Arial"/>
              <a:sym typeface="Arial"/>
            </a:endParaRPr>
          </a:p>
        </p:txBody>
      </p:sp>
      <p:sp>
        <p:nvSpPr>
          <p:cNvPr id="340" name="Google Shape;340;p2"/>
          <p:cNvSpPr txBox="1"/>
          <p:nvPr/>
        </p:nvSpPr>
        <p:spPr>
          <a:xfrm>
            <a:off x="6993117" y="2218179"/>
            <a:ext cx="2305500" cy="493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2000"/>
              <a:buFont typeface="Raleway"/>
              <a:buNone/>
            </a:pPr>
            <a:r>
              <a:rPr lang="en-US" sz="1800">
                <a:solidFill>
                  <a:schemeClr val="dk1"/>
                </a:solidFill>
                <a:latin typeface="Antic Didone"/>
                <a:ea typeface="Antic Didone"/>
                <a:cs typeface="Antic Didone"/>
                <a:sym typeface="Antic Didone"/>
              </a:rPr>
              <a:t>Web App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
          <p:cNvSpPr txBox="1"/>
          <p:nvPr>
            <p:ph type="title"/>
          </p:nvPr>
        </p:nvSpPr>
        <p:spPr>
          <a:xfrm>
            <a:off x="2404050" y="202650"/>
            <a:ext cx="4683300" cy="90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000"/>
              <a:buNone/>
            </a:pPr>
            <a:r>
              <a:rPr lang="en-US"/>
              <a:t>INTRODUCTION </a:t>
            </a:r>
            <a:endParaRPr/>
          </a:p>
        </p:txBody>
      </p:sp>
      <p:cxnSp>
        <p:nvCxnSpPr>
          <p:cNvPr id="346" name="Google Shape;346;p3"/>
          <p:cNvCxnSpPr>
            <a:stCxn id="345" idx="0"/>
          </p:cNvCxnSpPr>
          <p:nvPr/>
        </p:nvCxnSpPr>
        <p:spPr>
          <a:xfrm rot="10800000">
            <a:off x="4745700" y="-239850"/>
            <a:ext cx="0" cy="442500"/>
          </a:xfrm>
          <a:prstGeom prst="straightConnector1">
            <a:avLst/>
          </a:prstGeom>
          <a:noFill/>
          <a:ln cap="flat" cmpd="sng" w="9525">
            <a:solidFill>
              <a:schemeClr val="dk1"/>
            </a:solidFill>
            <a:prstDash val="solid"/>
            <a:round/>
            <a:headEnd len="sm" w="sm" type="none"/>
            <a:tailEnd len="sm" w="sm" type="none"/>
          </a:ln>
        </p:spPr>
      </p:cxnSp>
      <p:grpSp>
        <p:nvGrpSpPr>
          <p:cNvPr id="347" name="Google Shape;347;p3"/>
          <p:cNvGrpSpPr/>
          <p:nvPr/>
        </p:nvGrpSpPr>
        <p:grpSpPr>
          <a:xfrm>
            <a:off x="7582949" y="1103559"/>
            <a:ext cx="2235125" cy="1658887"/>
            <a:chOff x="7359424" y="2430734"/>
            <a:chExt cx="2235125" cy="1658887"/>
          </a:xfrm>
        </p:grpSpPr>
        <p:sp>
          <p:nvSpPr>
            <p:cNvPr id="348" name="Google Shape;348;p3"/>
            <p:cNvSpPr/>
            <p:nvPr/>
          </p:nvSpPr>
          <p:spPr>
            <a:xfrm>
              <a:off x="7359424" y="2430734"/>
              <a:ext cx="2235125" cy="1531345"/>
            </a:xfrm>
            <a:custGeom>
              <a:rect b="b" l="l" r="r" t="t"/>
              <a:pathLst>
                <a:path extrusionOk="0" h="24148" w="35246">
                  <a:moveTo>
                    <a:pt x="27853" y="1"/>
                  </a:moveTo>
                  <a:cubicBezTo>
                    <a:pt x="27435" y="1"/>
                    <a:pt x="27004" y="18"/>
                    <a:pt x="26559" y="53"/>
                  </a:cubicBezTo>
                  <a:cubicBezTo>
                    <a:pt x="22672" y="337"/>
                    <a:pt x="18176" y="1853"/>
                    <a:pt x="13890" y="4328"/>
                  </a:cubicBezTo>
                  <a:cubicBezTo>
                    <a:pt x="9604" y="6803"/>
                    <a:pt x="6045" y="9941"/>
                    <a:pt x="3854" y="13153"/>
                  </a:cubicBezTo>
                  <a:cubicBezTo>
                    <a:pt x="2790" y="14722"/>
                    <a:pt x="2106" y="16228"/>
                    <a:pt x="1833" y="17618"/>
                  </a:cubicBezTo>
                  <a:cubicBezTo>
                    <a:pt x="1548" y="19071"/>
                    <a:pt x="1706" y="20345"/>
                    <a:pt x="2327" y="21409"/>
                  </a:cubicBezTo>
                  <a:cubicBezTo>
                    <a:pt x="3096" y="22746"/>
                    <a:pt x="4570" y="23663"/>
                    <a:pt x="6581" y="24042"/>
                  </a:cubicBezTo>
                  <a:lnTo>
                    <a:pt x="6602" y="23905"/>
                  </a:lnTo>
                  <a:cubicBezTo>
                    <a:pt x="4634" y="23525"/>
                    <a:pt x="3202" y="22641"/>
                    <a:pt x="2443" y="21335"/>
                  </a:cubicBezTo>
                  <a:cubicBezTo>
                    <a:pt x="0" y="17102"/>
                    <a:pt x="5170" y="9531"/>
                    <a:pt x="13964" y="4455"/>
                  </a:cubicBezTo>
                  <a:cubicBezTo>
                    <a:pt x="18228" y="1991"/>
                    <a:pt x="22704" y="474"/>
                    <a:pt x="26569" y="189"/>
                  </a:cubicBezTo>
                  <a:cubicBezTo>
                    <a:pt x="27001" y="158"/>
                    <a:pt x="27420" y="142"/>
                    <a:pt x="27826" y="142"/>
                  </a:cubicBezTo>
                  <a:cubicBezTo>
                    <a:pt x="29170" y="142"/>
                    <a:pt x="30365" y="316"/>
                    <a:pt x="31392" y="664"/>
                  </a:cubicBezTo>
                  <a:cubicBezTo>
                    <a:pt x="32761" y="1127"/>
                    <a:pt x="33751" y="1885"/>
                    <a:pt x="34351" y="2917"/>
                  </a:cubicBezTo>
                  <a:cubicBezTo>
                    <a:pt x="34941" y="3949"/>
                    <a:pt x="35099" y="5192"/>
                    <a:pt x="34815" y="6603"/>
                  </a:cubicBezTo>
                  <a:cubicBezTo>
                    <a:pt x="34551" y="7982"/>
                    <a:pt x="33877" y="9467"/>
                    <a:pt x="32824" y="11026"/>
                  </a:cubicBezTo>
                  <a:cubicBezTo>
                    <a:pt x="30644" y="14227"/>
                    <a:pt x="27095" y="17344"/>
                    <a:pt x="22831" y="19809"/>
                  </a:cubicBezTo>
                  <a:cubicBezTo>
                    <a:pt x="18818" y="22114"/>
                    <a:pt x="14575" y="23610"/>
                    <a:pt x="10868" y="24010"/>
                  </a:cubicBezTo>
                  <a:lnTo>
                    <a:pt x="10889" y="24147"/>
                  </a:lnTo>
                  <a:cubicBezTo>
                    <a:pt x="14606" y="23747"/>
                    <a:pt x="18871" y="22252"/>
                    <a:pt x="22894" y="19924"/>
                  </a:cubicBezTo>
                  <a:cubicBezTo>
                    <a:pt x="27179" y="17450"/>
                    <a:pt x="30750" y="14322"/>
                    <a:pt x="32940" y="11099"/>
                  </a:cubicBezTo>
                  <a:cubicBezTo>
                    <a:pt x="34003" y="9531"/>
                    <a:pt x="34677" y="8035"/>
                    <a:pt x="34962" y="6634"/>
                  </a:cubicBezTo>
                  <a:cubicBezTo>
                    <a:pt x="35246" y="5181"/>
                    <a:pt x="35077" y="3907"/>
                    <a:pt x="34467" y="2843"/>
                  </a:cubicBezTo>
                  <a:cubicBezTo>
                    <a:pt x="33856" y="1790"/>
                    <a:pt x="32835" y="1011"/>
                    <a:pt x="31434" y="526"/>
                  </a:cubicBezTo>
                  <a:cubicBezTo>
                    <a:pt x="30404" y="181"/>
                    <a:pt x="29203" y="1"/>
                    <a:pt x="278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3"/>
            <p:cNvSpPr/>
            <p:nvPr/>
          </p:nvSpPr>
          <p:spPr>
            <a:xfrm>
              <a:off x="7800162" y="3825054"/>
              <a:ext cx="215738" cy="264567"/>
            </a:xfrm>
            <a:custGeom>
              <a:rect b="b" l="l" r="r" t="t"/>
              <a:pathLst>
                <a:path extrusionOk="0" h="4172" w="3402">
                  <a:moveTo>
                    <a:pt x="1695" y="1"/>
                  </a:moveTo>
                  <a:lnTo>
                    <a:pt x="1653" y="370"/>
                  </a:lnTo>
                  <a:cubicBezTo>
                    <a:pt x="1548" y="1244"/>
                    <a:pt x="874" y="1950"/>
                    <a:pt x="0" y="2086"/>
                  </a:cubicBezTo>
                  <a:cubicBezTo>
                    <a:pt x="874" y="2223"/>
                    <a:pt x="1548" y="2928"/>
                    <a:pt x="1653" y="3803"/>
                  </a:cubicBezTo>
                  <a:lnTo>
                    <a:pt x="1695" y="4171"/>
                  </a:lnTo>
                  <a:lnTo>
                    <a:pt x="1749" y="3803"/>
                  </a:lnTo>
                  <a:cubicBezTo>
                    <a:pt x="1854" y="2928"/>
                    <a:pt x="2528" y="2223"/>
                    <a:pt x="3401" y="2086"/>
                  </a:cubicBezTo>
                  <a:cubicBezTo>
                    <a:pt x="2528" y="1950"/>
                    <a:pt x="1854" y="1244"/>
                    <a:pt x="1749" y="370"/>
                  </a:cubicBezTo>
                  <a:lnTo>
                    <a:pt x="16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0" name="Google Shape;350;p3"/>
          <p:cNvSpPr/>
          <p:nvPr/>
        </p:nvSpPr>
        <p:spPr>
          <a:xfrm>
            <a:off x="3653388" y="3619501"/>
            <a:ext cx="1837230" cy="1839404"/>
          </a:xfrm>
          <a:custGeom>
            <a:rect b="b" l="l" r="r" t="t"/>
            <a:pathLst>
              <a:path extrusionOk="0" h="18145" w="18124">
                <a:moveTo>
                  <a:pt x="9647" y="1"/>
                </a:moveTo>
                <a:lnTo>
                  <a:pt x="8952" y="6582"/>
                </a:lnTo>
                <a:lnTo>
                  <a:pt x="7541" y="116"/>
                </a:lnTo>
                <a:lnTo>
                  <a:pt x="8383" y="6677"/>
                </a:lnTo>
                <a:lnTo>
                  <a:pt x="5508" y="717"/>
                </a:lnTo>
                <a:lnTo>
                  <a:pt x="7846" y="6909"/>
                </a:lnTo>
                <a:lnTo>
                  <a:pt x="3686" y="1770"/>
                </a:lnTo>
                <a:lnTo>
                  <a:pt x="7382" y="7246"/>
                </a:lnTo>
                <a:lnTo>
                  <a:pt x="2149" y="3212"/>
                </a:lnTo>
                <a:lnTo>
                  <a:pt x="7014" y="7698"/>
                </a:lnTo>
                <a:lnTo>
                  <a:pt x="7014" y="7698"/>
                </a:lnTo>
                <a:lnTo>
                  <a:pt x="979" y="4971"/>
                </a:lnTo>
                <a:lnTo>
                  <a:pt x="6750" y="8215"/>
                </a:lnTo>
                <a:lnTo>
                  <a:pt x="253" y="6951"/>
                </a:lnTo>
                <a:lnTo>
                  <a:pt x="253" y="6951"/>
                </a:lnTo>
                <a:lnTo>
                  <a:pt x="6614" y="8772"/>
                </a:lnTo>
                <a:lnTo>
                  <a:pt x="1" y="9046"/>
                </a:lnTo>
                <a:lnTo>
                  <a:pt x="6614" y="9352"/>
                </a:lnTo>
                <a:lnTo>
                  <a:pt x="242" y="11142"/>
                </a:lnTo>
                <a:lnTo>
                  <a:pt x="242" y="11142"/>
                </a:lnTo>
                <a:lnTo>
                  <a:pt x="6740" y="9921"/>
                </a:lnTo>
                <a:lnTo>
                  <a:pt x="6740" y="9921"/>
                </a:lnTo>
                <a:lnTo>
                  <a:pt x="958" y="13132"/>
                </a:lnTo>
                <a:lnTo>
                  <a:pt x="7003" y="10436"/>
                </a:lnTo>
                <a:lnTo>
                  <a:pt x="7003" y="10436"/>
                </a:lnTo>
                <a:lnTo>
                  <a:pt x="2117" y="14891"/>
                </a:lnTo>
                <a:lnTo>
                  <a:pt x="7372" y="10879"/>
                </a:lnTo>
                <a:lnTo>
                  <a:pt x="7372" y="10879"/>
                </a:lnTo>
                <a:lnTo>
                  <a:pt x="3644" y="16344"/>
                </a:lnTo>
                <a:lnTo>
                  <a:pt x="7835" y="11227"/>
                </a:lnTo>
                <a:lnTo>
                  <a:pt x="7835" y="11227"/>
                </a:lnTo>
                <a:lnTo>
                  <a:pt x="5477" y="17408"/>
                </a:lnTo>
                <a:lnTo>
                  <a:pt x="8372" y="11458"/>
                </a:lnTo>
                <a:lnTo>
                  <a:pt x="8372" y="11458"/>
                </a:lnTo>
                <a:lnTo>
                  <a:pt x="7487" y="18018"/>
                </a:lnTo>
                <a:lnTo>
                  <a:pt x="8941" y="11563"/>
                </a:lnTo>
                <a:lnTo>
                  <a:pt x="9594" y="18145"/>
                </a:lnTo>
                <a:lnTo>
                  <a:pt x="9520" y="11531"/>
                </a:lnTo>
                <a:lnTo>
                  <a:pt x="11679" y="17787"/>
                </a:lnTo>
                <a:lnTo>
                  <a:pt x="10078" y="11363"/>
                </a:lnTo>
                <a:lnTo>
                  <a:pt x="13616" y="16955"/>
                </a:lnTo>
                <a:lnTo>
                  <a:pt x="10583" y="11079"/>
                </a:lnTo>
                <a:lnTo>
                  <a:pt x="15312" y="15692"/>
                </a:lnTo>
                <a:lnTo>
                  <a:pt x="11005" y="10679"/>
                </a:lnTo>
                <a:lnTo>
                  <a:pt x="11005" y="10679"/>
                </a:lnTo>
                <a:lnTo>
                  <a:pt x="16670" y="14080"/>
                </a:lnTo>
                <a:lnTo>
                  <a:pt x="11321" y="10194"/>
                </a:lnTo>
                <a:lnTo>
                  <a:pt x="11321" y="10194"/>
                </a:lnTo>
                <a:lnTo>
                  <a:pt x="17629" y="12195"/>
                </a:lnTo>
                <a:lnTo>
                  <a:pt x="17629" y="12195"/>
                </a:lnTo>
                <a:lnTo>
                  <a:pt x="11521" y="9657"/>
                </a:lnTo>
                <a:lnTo>
                  <a:pt x="18113" y="10152"/>
                </a:lnTo>
                <a:lnTo>
                  <a:pt x="11594" y="9078"/>
                </a:lnTo>
                <a:lnTo>
                  <a:pt x="18123" y="8035"/>
                </a:lnTo>
                <a:lnTo>
                  <a:pt x="11521" y="8499"/>
                </a:lnTo>
                <a:lnTo>
                  <a:pt x="17639" y="5982"/>
                </a:lnTo>
                <a:lnTo>
                  <a:pt x="11332" y="7951"/>
                </a:lnTo>
                <a:lnTo>
                  <a:pt x="16691" y="4097"/>
                </a:lnTo>
                <a:lnTo>
                  <a:pt x="11005" y="7467"/>
                </a:lnTo>
                <a:lnTo>
                  <a:pt x="11005" y="7467"/>
                </a:lnTo>
                <a:lnTo>
                  <a:pt x="15343" y="2475"/>
                </a:lnTo>
                <a:lnTo>
                  <a:pt x="15343" y="2475"/>
                </a:lnTo>
                <a:lnTo>
                  <a:pt x="10583" y="7066"/>
                </a:lnTo>
                <a:lnTo>
                  <a:pt x="13658" y="1211"/>
                </a:lnTo>
                <a:lnTo>
                  <a:pt x="10089" y="6783"/>
                </a:lnTo>
                <a:lnTo>
                  <a:pt x="11721" y="369"/>
                </a:lnTo>
                <a:lnTo>
                  <a:pt x="9530" y="6614"/>
                </a:lnTo>
                <a:lnTo>
                  <a:pt x="9530" y="6614"/>
                </a:lnTo>
                <a:lnTo>
                  <a:pt x="96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
          <p:cNvSpPr txBox="1"/>
          <p:nvPr/>
        </p:nvSpPr>
        <p:spPr>
          <a:xfrm>
            <a:off x="283650" y="1197350"/>
            <a:ext cx="8576700" cy="383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US"/>
              <a:t>With the increasing integration of technology into everyday life, digital and social media addiction has become a growing concern, particularly among adolescents and young adults. This project aims to build an intelligent system that can accurately detect digital addiction using machine learning techniques applied to psychometric and behavioral data.</a:t>
            </a:r>
            <a:endParaRPr/>
          </a:p>
          <a:p>
            <a:pPr indent="0" lvl="0" marL="0" rtl="0" algn="l">
              <a:lnSpc>
                <a:spcPct val="115000"/>
              </a:lnSpc>
              <a:spcBef>
                <a:spcPts val="1200"/>
              </a:spcBef>
              <a:spcAft>
                <a:spcPts val="0"/>
              </a:spcAft>
              <a:buNone/>
            </a:pPr>
            <a:r>
              <a:rPr lang="en-US"/>
              <a:t>We trained a robust classification model on a curated and scaled dataset containing 13 features such as FoMO (Fear of Missing Out), happiness levels, neuroticism, honesty, social media usage habits, and online behavior patterns. These features were derived from validated psychological assessments and digital behavior studies.</a:t>
            </a:r>
            <a:endParaRPr/>
          </a:p>
          <a:p>
            <a:pPr indent="0" lvl="0" marL="0" rtl="0" algn="l">
              <a:lnSpc>
                <a:spcPct val="115000"/>
              </a:lnSpc>
              <a:spcBef>
                <a:spcPts val="1200"/>
              </a:spcBef>
              <a:spcAft>
                <a:spcPts val="0"/>
              </a:spcAft>
              <a:buNone/>
            </a:pPr>
            <a:r>
              <a:rPr lang="en-US"/>
              <a:t>The model is deployed through an intuitive Gradio web interface that allows users to interact with the system by adjusting input sliders representing their behavioral traits. Upon submission, the model returns a prediction indicating whether the individual shows signs of digital addiction.</a:t>
            </a:r>
            <a:endParaRPr/>
          </a:p>
          <a:p>
            <a:pPr indent="0" lvl="0" marL="0" rtl="0" algn="l">
              <a:lnSpc>
                <a:spcPct val="115000"/>
              </a:lnSpc>
              <a:spcBef>
                <a:spcPts val="1200"/>
              </a:spcBef>
              <a:spcAft>
                <a:spcPts val="1200"/>
              </a:spcAft>
              <a:buNone/>
            </a:pPr>
            <a:r>
              <a:rPr lang="en-US"/>
              <a:t>This solution has applications in mental health screening, behavioral research, and early intervention systems, and it sets the foundation for building explainable AI tools in the domain of digital wellbeing.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
          <p:cNvSpPr txBox="1"/>
          <p:nvPr>
            <p:ph idx="1" type="body"/>
          </p:nvPr>
        </p:nvSpPr>
        <p:spPr>
          <a:xfrm>
            <a:off x="583050" y="1147374"/>
            <a:ext cx="7977900" cy="34803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n-US" sz="1400">
                <a:solidFill>
                  <a:srgbClr val="000000"/>
                </a:solidFill>
                <a:latin typeface="Arial"/>
                <a:ea typeface="Arial"/>
                <a:cs typeface="Arial"/>
                <a:sym typeface="Arial"/>
              </a:rPr>
              <a:t>To address the growing concern of digital and social media addiction, especially among youth and adolescents.</a:t>
            </a:r>
            <a:br>
              <a:rPr lang="en-US"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US" sz="1400">
                <a:solidFill>
                  <a:srgbClr val="000000"/>
                </a:solidFill>
                <a:latin typeface="Arial"/>
                <a:ea typeface="Arial"/>
                <a:cs typeface="Arial"/>
                <a:sym typeface="Arial"/>
              </a:rPr>
              <a:t>To enable early detection and intervention using data-driven, AI-powered tools.</a:t>
            </a:r>
            <a:br>
              <a:rPr lang="en-US"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US" sz="1400">
                <a:solidFill>
                  <a:srgbClr val="000000"/>
                </a:solidFill>
                <a:latin typeface="Arial"/>
                <a:ea typeface="Arial"/>
                <a:cs typeface="Arial"/>
                <a:sym typeface="Arial"/>
              </a:rPr>
              <a:t>To bridge the gap between psychological traits and real-world behavioral data for mental health insights.</a:t>
            </a:r>
            <a:br>
              <a:rPr lang="en-US"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298450" lvl="0" marL="457200" rtl="0" algn="l">
              <a:lnSpc>
                <a:spcPct val="115000"/>
              </a:lnSpc>
              <a:spcBef>
                <a:spcPts val="0"/>
              </a:spcBef>
              <a:spcAft>
                <a:spcPts val="0"/>
              </a:spcAft>
              <a:buClr>
                <a:srgbClr val="000000"/>
              </a:buClr>
              <a:buSzPts val="1100"/>
              <a:buFont typeface="Arial"/>
              <a:buChar char="●"/>
            </a:pPr>
            <a:r>
              <a:rPr lang="en-US" sz="1400">
                <a:solidFill>
                  <a:srgbClr val="000000"/>
                </a:solidFill>
                <a:latin typeface="Arial"/>
                <a:ea typeface="Arial"/>
                <a:cs typeface="Arial"/>
                <a:sym typeface="Arial"/>
              </a:rPr>
              <a:t>To provide a scalable and interactive solution that can support researchers, psychologists, and digital wellbeing platforms.</a:t>
            </a:r>
            <a:br>
              <a:rPr lang="en-US"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p:txBody>
      </p:sp>
      <p:sp>
        <p:nvSpPr>
          <p:cNvPr id="357" name="Google Shape;357;p5"/>
          <p:cNvSpPr txBox="1"/>
          <p:nvPr>
            <p:ph type="title"/>
          </p:nvPr>
        </p:nvSpPr>
        <p:spPr>
          <a:xfrm>
            <a:off x="2404050" y="246472"/>
            <a:ext cx="4335900" cy="90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000"/>
              <a:buNone/>
            </a:pPr>
            <a:r>
              <a:rPr lang="en-US" sz="4800"/>
              <a:t>WHY?</a:t>
            </a:r>
            <a:endParaRPr sz="4800"/>
          </a:p>
        </p:txBody>
      </p:sp>
      <p:cxnSp>
        <p:nvCxnSpPr>
          <p:cNvPr id="358" name="Google Shape;358;p5"/>
          <p:cNvCxnSpPr>
            <a:stCxn id="357" idx="0"/>
          </p:cNvCxnSpPr>
          <p:nvPr/>
        </p:nvCxnSpPr>
        <p:spPr>
          <a:xfrm rot="10800000">
            <a:off x="4572000" y="-196028"/>
            <a:ext cx="0" cy="442500"/>
          </a:xfrm>
          <a:prstGeom prst="straightConnector1">
            <a:avLst/>
          </a:prstGeom>
          <a:noFill/>
          <a:ln cap="flat" cmpd="sng" w="9525">
            <a:solidFill>
              <a:schemeClr val="dk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
          <p:cNvSpPr txBox="1"/>
          <p:nvPr>
            <p:ph type="title"/>
          </p:nvPr>
        </p:nvSpPr>
        <p:spPr>
          <a:xfrm>
            <a:off x="1971925" y="480222"/>
            <a:ext cx="5224800" cy="9009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000"/>
              <a:buNone/>
            </a:pPr>
            <a:r>
              <a:rPr lang="en-US"/>
              <a:t>Methodology</a:t>
            </a:r>
            <a:endParaRPr/>
          </a:p>
        </p:txBody>
      </p:sp>
      <p:cxnSp>
        <p:nvCxnSpPr>
          <p:cNvPr id="364" name="Google Shape;364;p6"/>
          <p:cNvCxnSpPr>
            <a:stCxn id="363" idx="0"/>
          </p:cNvCxnSpPr>
          <p:nvPr/>
        </p:nvCxnSpPr>
        <p:spPr>
          <a:xfrm rot="10800000">
            <a:off x="4572025" y="-240078"/>
            <a:ext cx="12300" cy="720300"/>
          </a:xfrm>
          <a:prstGeom prst="straightConnector1">
            <a:avLst/>
          </a:prstGeom>
          <a:noFill/>
          <a:ln cap="flat" cmpd="sng" w="9525">
            <a:solidFill>
              <a:schemeClr val="dk1"/>
            </a:solidFill>
            <a:prstDash val="solid"/>
            <a:round/>
            <a:headEnd len="sm" w="sm" type="none"/>
            <a:tailEnd len="sm" w="sm" type="none"/>
          </a:ln>
        </p:spPr>
      </p:cxnSp>
      <p:grpSp>
        <p:nvGrpSpPr>
          <p:cNvPr id="365" name="Google Shape;365;p6"/>
          <p:cNvGrpSpPr/>
          <p:nvPr/>
        </p:nvGrpSpPr>
        <p:grpSpPr>
          <a:xfrm>
            <a:off x="7582949" y="1103559"/>
            <a:ext cx="2235125" cy="1658887"/>
            <a:chOff x="7359424" y="2430734"/>
            <a:chExt cx="2235125" cy="1658887"/>
          </a:xfrm>
        </p:grpSpPr>
        <p:sp>
          <p:nvSpPr>
            <p:cNvPr id="366" name="Google Shape;366;p6"/>
            <p:cNvSpPr/>
            <p:nvPr/>
          </p:nvSpPr>
          <p:spPr>
            <a:xfrm>
              <a:off x="7359424" y="2430734"/>
              <a:ext cx="2235125" cy="1531345"/>
            </a:xfrm>
            <a:custGeom>
              <a:rect b="b" l="l" r="r" t="t"/>
              <a:pathLst>
                <a:path extrusionOk="0" h="24148" w="35246">
                  <a:moveTo>
                    <a:pt x="27853" y="1"/>
                  </a:moveTo>
                  <a:cubicBezTo>
                    <a:pt x="27435" y="1"/>
                    <a:pt x="27004" y="18"/>
                    <a:pt x="26559" y="53"/>
                  </a:cubicBezTo>
                  <a:cubicBezTo>
                    <a:pt x="22672" y="337"/>
                    <a:pt x="18176" y="1853"/>
                    <a:pt x="13890" y="4328"/>
                  </a:cubicBezTo>
                  <a:cubicBezTo>
                    <a:pt x="9604" y="6803"/>
                    <a:pt x="6045" y="9941"/>
                    <a:pt x="3854" y="13153"/>
                  </a:cubicBezTo>
                  <a:cubicBezTo>
                    <a:pt x="2790" y="14722"/>
                    <a:pt x="2106" y="16228"/>
                    <a:pt x="1833" y="17618"/>
                  </a:cubicBezTo>
                  <a:cubicBezTo>
                    <a:pt x="1548" y="19071"/>
                    <a:pt x="1706" y="20345"/>
                    <a:pt x="2327" y="21409"/>
                  </a:cubicBezTo>
                  <a:cubicBezTo>
                    <a:pt x="3096" y="22746"/>
                    <a:pt x="4570" y="23663"/>
                    <a:pt x="6581" y="24042"/>
                  </a:cubicBezTo>
                  <a:lnTo>
                    <a:pt x="6602" y="23905"/>
                  </a:lnTo>
                  <a:cubicBezTo>
                    <a:pt x="4634" y="23525"/>
                    <a:pt x="3202" y="22641"/>
                    <a:pt x="2443" y="21335"/>
                  </a:cubicBezTo>
                  <a:cubicBezTo>
                    <a:pt x="0" y="17102"/>
                    <a:pt x="5170" y="9531"/>
                    <a:pt x="13964" y="4455"/>
                  </a:cubicBezTo>
                  <a:cubicBezTo>
                    <a:pt x="18228" y="1991"/>
                    <a:pt x="22704" y="474"/>
                    <a:pt x="26569" y="189"/>
                  </a:cubicBezTo>
                  <a:cubicBezTo>
                    <a:pt x="27001" y="158"/>
                    <a:pt x="27420" y="142"/>
                    <a:pt x="27826" y="142"/>
                  </a:cubicBezTo>
                  <a:cubicBezTo>
                    <a:pt x="29170" y="142"/>
                    <a:pt x="30365" y="316"/>
                    <a:pt x="31392" y="664"/>
                  </a:cubicBezTo>
                  <a:cubicBezTo>
                    <a:pt x="32761" y="1127"/>
                    <a:pt x="33751" y="1885"/>
                    <a:pt x="34351" y="2917"/>
                  </a:cubicBezTo>
                  <a:cubicBezTo>
                    <a:pt x="34941" y="3949"/>
                    <a:pt x="35099" y="5192"/>
                    <a:pt x="34815" y="6603"/>
                  </a:cubicBezTo>
                  <a:cubicBezTo>
                    <a:pt x="34551" y="7982"/>
                    <a:pt x="33877" y="9467"/>
                    <a:pt x="32824" y="11026"/>
                  </a:cubicBezTo>
                  <a:cubicBezTo>
                    <a:pt x="30644" y="14227"/>
                    <a:pt x="27095" y="17344"/>
                    <a:pt x="22831" y="19809"/>
                  </a:cubicBezTo>
                  <a:cubicBezTo>
                    <a:pt x="18818" y="22114"/>
                    <a:pt x="14575" y="23610"/>
                    <a:pt x="10868" y="24010"/>
                  </a:cubicBezTo>
                  <a:lnTo>
                    <a:pt x="10889" y="24147"/>
                  </a:lnTo>
                  <a:cubicBezTo>
                    <a:pt x="14606" y="23747"/>
                    <a:pt x="18871" y="22252"/>
                    <a:pt x="22894" y="19924"/>
                  </a:cubicBezTo>
                  <a:cubicBezTo>
                    <a:pt x="27179" y="17450"/>
                    <a:pt x="30750" y="14322"/>
                    <a:pt x="32940" y="11099"/>
                  </a:cubicBezTo>
                  <a:cubicBezTo>
                    <a:pt x="34003" y="9531"/>
                    <a:pt x="34677" y="8035"/>
                    <a:pt x="34962" y="6634"/>
                  </a:cubicBezTo>
                  <a:cubicBezTo>
                    <a:pt x="35246" y="5181"/>
                    <a:pt x="35077" y="3907"/>
                    <a:pt x="34467" y="2843"/>
                  </a:cubicBezTo>
                  <a:cubicBezTo>
                    <a:pt x="33856" y="1790"/>
                    <a:pt x="32835" y="1011"/>
                    <a:pt x="31434" y="526"/>
                  </a:cubicBezTo>
                  <a:cubicBezTo>
                    <a:pt x="30404" y="181"/>
                    <a:pt x="29203" y="1"/>
                    <a:pt x="27853"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6"/>
            <p:cNvSpPr/>
            <p:nvPr/>
          </p:nvSpPr>
          <p:spPr>
            <a:xfrm>
              <a:off x="7800162" y="3825054"/>
              <a:ext cx="215738" cy="264567"/>
            </a:xfrm>
            <a:custGeom>
              <a:rect b="b" l="l" r="r" t="t"/>
              <a:pathLst>
                <a:path extrusionOk="0" h="4172" w="3402">
                  <a:moveTo>
                    <a:pt x="1695" y="1"/>
                  </a:moveTo>
                  <a:lnTo>
                    <a:pt x="1653" y="370"/>
                  </a:lnTo>
                  <a:cubicBezTo>
                    <a:pt x="1548" y="1244"/>
                    <a:pt x="874" y="1950"/>
                    <a:pt x="0" y="2086"/>
                  </a:cubicBezTo>
                  <a:cubicBezTo>
                    <a:pt x="874" y="2223"/>
                    <a:pt x="1548" y="2928"/>
                    <a:pt x="1653" y="3803"/>
                  </a:cubicBezTo>
                  <a:lnTo>
                    <a:pt x="1695" y="4171"/>
                  </a:lnTo>
                  <a:lnTo>
                    <a:pt x="1749" y="3803"/>
                  </a:lnTo>
                  <a:cubicBezTo>
                    <a:pt x="1854" y="2928"/>
                    <a:pt x="2528" y="2223"/>
                    <a:pt x="3401" y="2086"/>
                  </a:cubicBezTo>
                  <a:cubicBezTo>
                    <a:pt x="2528" y="1950"/>
                    <a:pt x="1854" y="1244"/>
                    <a:pt x="1749" y="370"/>
                  </a:cubicBezTo>
                  <a:lnTo>
                    <a:pt x="1695" y="1"/>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8" name="Google Shape;368;p6"/>
          <p:cNvSpPr/>
          <p:nvPr/>
        </p:nvSpPr>
        <p:spPr>
          <a:xfrm>
            <a:off x="3653388" y="3619501"/>
            <a:ext cx="1837230" cy="1839404"/>
          </a:xfrm>
          <a:custGeom>
            <a:rect b="b" l="l" r="r" t="t"/>
            <a:pathLst>
              <a:path extrusionOk="0" h="18145" w="18124">
                <a:moveTo>
                  <a:pt x="9647" y="1"/>
                </a:moveTo>
                <a:lnTo>
                  <a:pt x="8952" y="6582"/>
                </a:lnTo>
                <a:lnTo>
                  <a:pt x="7541" y="116"/>
                </a:lnTo>
                <a:lnTo>
                  <a:pt x="8383" y="6677"/>
                </a:lnTo>
                <a:lnTo>
                  <a:pt x="5508" y="717"/>
                </a:lnTo>
                <a:lnTo>
                  <a:pt x="7846" y="6909"/>
                </a:lnTo>
                <a:lnTo>
                  <a:pt x="3686" y="1770"/>
                </a:lnTo>
                <a:lnTo>
                  <a:pt x="7382" y="7246"/>
                </a:lnTo>
                <a:lnTo>
                  <a:pt x="2149" y="3212"/>
                </a:lnTo>
                <a:lnTo>
                  <a:pt x="7014" y="7698"/>
                </a:lnTo>
                <a:lnTo>
                  <a:pt x="7014" y="7698"/>
                </a:lnTo>
                <a:lnTo>
                  <a:pt x="979" y="4971"/>
                </a:lnTo>
                <a:lnTo>
                  <a:pt x="6750" y="8215"/>
                </a:lnTo>
                <a:lnTo>
                  <a:pt x="253" y="6951"/>
                </a:lnTo>
                <a:lnTo>
                  <a:pt x="253" y="6951"/>
                </a:lnTo>
                <a:lnTo>
                  <a:pt x="6614" y="8772"/>
                </a:lnTo>
                <a:lnTo>
                  <a:pt x="1" y="9046"/>
                </a:lnTo>
                <a:lnTo>
                  <a:pt x="6614" y="9352"/>
                </a:lnTo>
                <a:lnTo>
                  <a:pt x="242" y="11142"/>
                </a:lnTo>
                <a:lnTo>
                  <a:pt x="242" y="11142"/>
                </a:lnTo>
                <a:lnTo>
                  <a:pt x="6740" y="9921"/>
                </a:lnTo>
                <a:lnTo>
                  <a:pt x="6740" y="9921"/>
                </a:lnTo>
                <a:lnTo>
                  <a:pt x="958" y="13132"/>
                </a:lnTo>
                <a:lnTo>
                  <a:pt x="7003" y="10436"/>
                </a:lnTo>
                <a:lnTo>
                  <a:pt x="7003" y="10436"/>
                </a:lnTo>
                <a:lnTo>
                  <a:pt x="2117" y="14891"/>
                </a:lnTo>
                <a:lnTo>
                  <a:pt x="7372" y="10879"/>
                </a:lnTo>
                <a:lnTo>
                  <a:pt x="7372" y="10879"/>
                </a:lnTo>
                <a:lnTo>
                  <a:pt x="3644" y="16344"/>
                </a:lnTo>
                <a:lnTo>
                  <a:pt x="7835" y="11227"/>
                </a:lnTo>
                <a:lnTo>
                  <a:pt x="7835" y="11227"/>
                </a:lnTo>
                <a:lnTo>
                  <a:pt x="5477" y="17408"/>
                </a:lnTo>
                <a:lnTo>
                  <a:pt x="8372" y="11458"/>
                </a:lnTo>
                <a:lnTo>
                  <a:pt x="8372" y="11458"/>
                </a:lnTo>
                <a:lnTo>
                  <a:pt x="7487" y="18018"/>
                </a:lnTo>
                <a:lnTo>
                  <a:pt x="8941" y="11563"/>
                </a:lnTo>
                <a:lnTo>
                  <a:pt x="9594" y="18145"/>
                </a:lnTo>
                <a:lnTo>
                  <a:pt x="9520" y="11531"/>
                </a:lnTo>
                <a:lnTo>
                  <a:pt x="11679" y="17787"/>
                </a:lnTo>
                <a:lnTo>
                  <a:pt x="10078" y="11363"/>
                </a:lnTo>
                <a:lnTo>
                  <a:pt x="13616" y="16955"/>
                </a:lnTo>
                <a:lnTo>
                  <a:pt x="10583" y="11079"/>
                </a:lnTo>
                <a:lnTo>
                  <a:pt x="15312" y="15692"/>
                </a:lnTo>
                <a:lnTo>
                  <a:pt x="11005" y="10679"/>
                </a:lnTo>
                <a:lnTo>
                  <a:pt x="11005" y="10679"/>
                </a:lnTo>
                <a:lnTo>
                  <a:pt x="16670" y="14080"/>
                </a:lnTo>
                <a:lnTo>
                  <a:pt x="11321" y="10194"/>
                </a:lnTo>
                <a:lnTo>
                  <a:pt x="11321" y="10194"/>
                </a:lnTo>
                <a:lnTo>
                  <a:pt x="17629" y="12195"/>
                </a:lnTo>
                <a:lnTo>
                  <a:pt x="17629" y="12195"/>
                </a:lnTo>
                <a:lnTo>
                  <a:pt x="11521" y="9657"/>
                </a:lnTo>
                <a:lnTo>
                  <a:pt x="18113" y="10152"/>
                </a:lnTo>
                <a:lnTo>
                  <a:pt x="11594" y="9078"/>
                </a:lnTo>
                <a:lnTo>
                  <a:pt x="18123" y="8035"/>
                </a:lnTo>
                <a:lnTo>
                  <a:pt x="11521" y="8499"/>
                </a:lnTo>
                <a:lnTo>
                  <a:pt x="17639" y="5982"/>
                </a:lnTo>
                <a:lnTo>
                  <a:pt x="11332" y="7951"/>
                </a:lnTo>
                <a:lnTo>
                  <a:pt x="16691" y="4097"/>
                </a:lnTo>
                <a:lnTo>
                  <a:pt x="11005" y="7467"/>
                </a:lnTo>
                <a:lnTo>
                  <a:pt x="11005" y="7467"/>
                </a:lnTo>
                <a:lnTo>
                  <a:pt x="15343" y="2475"/>
                </a:lnTo>
                <a:lnTo>
                  <a:pt x="15343" y="2475"/>
                </a:lnTo>
                <a:lnTo>
                  <a:pt x="10583" y="7066"/>
                </a:lnTo>
                <a:lnTo>
                  <a:pt x="13658" y="1211"/>
                </a:lnTo>
                <a:lnTo>
                  <a:pt x="10089" y="6783"/>
                </a:lnTo>
                <a:lnTo>
                  <a:pt x="11721" y="369"/>
                </a:lnTo>
                <a:lnTo>
                  <a:pt x="9530" y="6614"/>
                </a:lnTo>
                <a:lnTo>
                  <a:pt x="9530" y="6614"/>
                </a:lnTo>
                <a:lnTo>
                  <a:pt x="9647" y="1"/>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6"/>
          <p:cNvSpPr txBox="1"/>
          <p:nvPr>
            <p:ph idx="4294967295" type="body"/>
          </p:nvPr>
        </p:nvSpPr>
        <p:spPr>
          <a:xfrm>
            <a:off x="595375" y="1459949"/>
            <a:ext cx="7977900" cy="3480300"/>
          </a:xfrm>
          <a:prstGeom prst="rect">
            <a:avLst/>
          </a:prstGeom>
          <a:noFill/>
          <a:ln>
            <a:noFill/>
          </a:ln>
        </p:spPr>
        <p:txBody>
          <a:bodyPr anchorCtr="0" anchor="ctr" bIns="91425" lIns="91425" spcFirstLastPara="1" rIns="91425" wrap="square" tIns="91425">
            <a:noAutofit/>
          </a:bodyPr>
          <a:lstStyle/>
          <a:p>
            <a:pPr indent="-355600" lvl="0" marL="457200" rtl="0" algn="l">
              <a:lnSpc>
                <a:spcPct val="115000"/>
              </a:lnSpc>
              <a:spcBef>
                <a:spcPts val="1200"/>
              </a:spcBef>
              <a:spcAft>
                <a:spcPts val="0"/>
              </a:spcAft>
              <a:buClr>
                <a:srgbClr val="000000"/>
              </a:buClr>
              <a:buSzPts val="2000"/>
              <a:buFont typeface="Arial"/>
              <a:buChar char="●"/>
            </a:pPr>
            <a:r>
              <a:rPr lang="en-US" sz="2300">
                <a:solidFill>
                  <a:srgbClr val="000000"/>
                </a:solidFill>
                <a:latin typeface="Arial"/>
                <a:ea typeface="Arial"/>
                <a:cs typeface="Arial"/>
                <a:sym typeface="Arial"/>
              </a:rPr>
              <a:t>DATA COLLECTION AND </a:t>
            </a:r>
            <a:r>
              <a:rPr lang="en-US" sz="2300">
                <a:solidFill>
                  <a:srgbClr val="000000"/>
                </a:solidFill>
                <a:latin typeface="Arial"/>
                <a:ea typeface="Arial"/>
                <a:cs typeface="Arial"/>
                <a:sym typeface="Arial"/>
              </a:rPr>
              <a:t>PREPROCESSING</a:t>
            </a:r>
            <a:endParaRPr sz="2300">
              <a:solidFill>
                <a:srgbClr val="000000"/>
              </a:solidFill>
              <a:latin typeface="Arial"/>
              <a:ea typeface="Arial"/>
              <a:cs typeface="Arial"/>
              <a:sym typeface="Arial"/>
            </a:endParaRPr>
          </a:p>
          <a:p>
            <a:pPr indent="-355600" lvl="0" marL="457200" rtl="0" algn="l">
              <a:lnSpc>
                <a:spcPct val="115000"/>
              </a:lnSpc>
              <a:spcBef>
                <a:spcPts val="0"/>
              </a:spcBef>
              <a:spcAft>
                <a:spcPts val="0"/>
              </a:spcAft>
              <a:buClr>
                <a:srgbClr val="000000"/>
              </a:buClr>
              <a:buSzPts val="2000"/>
              <a:buFont typeface="Arial"/>
              <a:buChar char="●"/>
            </a:pPr>
            <a:r>
              <a:rPr lang="en-US" sz="2300">
                <a:solidFill>
                  <a:srgbClr val="000000"/>
                </a:solidFill>
                <a:latin typeface="Arial"/>
                <a:ea typeface="Arial"/>
                <a:cs typeface="Arial"/>
                <a:sym typeface="Arial"/>
              </a:rPr>
              <a:t>EXPLORATORY DATA ANALYSIS (EDA)</a:t>
            </a:r>
            <a:endParaRPr sz="2300">
              <a:solidFill>
                <a:srgbClr val="000000"/>
              </a:solidFill>
              <a:latin typeface="Arial"/>
              <a:ea typeface="Arial"/>
              <a:cs typeface="Arial"/>
              <a:sym typeface="Arial"/>
            </a:endParaRPr>
          </a:p>
          <a:p>
            <a:pPr indent="-374650" lvl="0" marL="457200" rtl="0" algn="l">
              <a:lnSpc>
                <a:spcPct val="115000"/>
              </a:lnSpc>
              <a:spcBef>
                <a:spcPts val="0"/>
              </a:spcBef>
              <a:spcAft>
                <a:spcPts val="0"/>
              </a:spcAft>
              <a:buClr>
                <a:srgbClr val="000000"/>
              </a:buClr>
              <a:buSzPts val="2300"/>
              <a:buFont typeface="Arial"/>
              <a:buChar char="●"/>
            </a:pPr>
            <a:r>
              <a:rPr lang="en-US" sz="2300">
                <a:solidFill>
                  <a:srgbClr val="000000"/>
                </a:solidFill>
                <a:latin typeface="Arial"/>
                <a:ea typeface="Arial"/>
                <a:cs typeface="Arial"/>
                <a:sym typeface="Arial"/>
              </a:rPr>
              <a:t>STATISTICAL ANALYSIS</a:t>
            </a:r>
            <a:endParaRPr sz="2300">
              <a:solidFill>
                <a:srgbClr val="000000"/>
              </a:solidFill>
              <a:latin typeface="Arial"/>
              <a:ea typeface="Arial"/>
              <a:cs typeface="Arial"/>
              <a:sym typeface="Arial"/>
            </a:endParaRPr>
          </a:p>
          <a:p>
            <a:pPr indent="-374650" lvl="0" marL="457200" rtl="0" algn="l">
              <a:lnSpc>
                <a:spcPct val="115000"/>
              </a:lnSpc>
              <a:spcBef>
                <a:spcPts val="0"/>
              </a:spcBef>
              <a:spcAft>
                <a:spcPts val="0"/>
              </a:spcAft>
              <a:buClr>
                <a:srgbClr val="000000"/>
              </a:buClr>
              <a:buSzPts val="2300"/>
              <a:buFont typeface="Arial"/>
              <a:buChar char="●"/>
            </a:pPr>
            <a:r>
              <a:rPr lang="en-US" sz="2300">
                <a:solidFill>
                  <a:srgbClr val="000000"/>
                </a:solidFill>
                <a:latin typeface="Arial"/>
                <a:ea typeface="Arial"/>
                <a:cs typeface="Arial"/>
                <a:sym typeface="Arial"/>
              </a:rPr>
              <a:t>MODEL TRAINING &amp; EVALUATION</a:t>
            </a:r>
            <a:endParaRPr sz="2300">
              <a:solidFill>
                <a:srgbClr val="000000"/>
              </a:solidFill>
              <a:latin typeface="Arial"/>
              <a:ea typeface="Arial"/>
              <a:cs typeface="Arial"/>
              <a:sym typeface="Arial"/>
            </a:endParaRPr>
          </a:p>
          <a:p>
            <a:pPr indent="-374650" lvl="0" marL="457200" rtl="0" algn="l">
              <a:lnSpc>
                <a:spcPct val="115000"/>
              </a:lnSpc>
              <a:spcBef>
                <a:spcPts val="0"/>
              </a:spcBef>
              <a:spcAft>
                <a:spcPts val="0"/>
              </a:spcAft>
              <a:buClr>
                <a:srgbClr val="000000"/>
              </a:buClr>
              <a:buSzPts val="2300"/>
              <a:buFont typeface="Arial"/>
              <a:buChar char="●"/>
            </a:pPr>
            <a:r>
              <a:rPr lang="en-US" sz="2300">
                <a:solidFill>
                  <a:srgbClr val="000000"/>
                </a:solidFill>
                <a:latin typeface="Arial"/>
                <a:ea typeface="Arial"/>
                <a:cs typeface="Arial"/>
                <a:sym typeface="Arial"/>
              </a:rPr>
              <a:t>EXPLAINABLE AI</a:t>
            </a:r>
            <a:endParaRPr sz="2300">
              <a:solidFill>
                <a:srgbClr val="000000"/>
              </a:solidFill>
              <a:latin typeface="Arial"/>
              <a:ea typeface="Arial"/>
              <a:cs typeface="Arial"/>
              <a:sym typeface="Arial"/>
            </a:endParaRPr>
          </a:p>
          <a:p>
            <a:pPr indent="-374650" lvl="0" marL="457200" rtl="0" algn="l">
              <a:lnSpc>
                <a:spcPct val="115000"/>
              </a:lnSpc>
              <a:spcBef>
                <a:spcPts val="0"/>
              </a:spcBef>
              <a:spcAft>
                <a:spcPts val="0"/>
              </a:spcAft>
              <a:buClr>
                <a:srgbClr val="000000"/>
              </a:buClr>
              <a:buSzPts val="2300"/>
              <a:buFont typeface="Arial"/>
              <a:buChar char="●"/>
            </a:pPr>
            <a:r>
              <a:rPr lang="en-US" sz="2300">
                <a:solidFill>
                  <a:srgbClr val="000000"/>
                </a:solidFill>
                <a:latin typeface="Arial"/>
                <a:ea typeface="Arial"/>
                <a:cs typeface="Arial"/>
                <a:sym typeface="Arial"/>
              </a:rPr>
              <a:t>DEPLOYMENT</a:t>
            </a:r>
            <a:endParaRPr sz="23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g33ffffd909a_0_1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t>DATA COLLECTION &amp; PRE-PROCESSING</a:t>
            </a:r>
            <a:endParaRPr/>
          </a:p>
        </p:txBody>
      </p:sp>
      <p:sp>
        <p:nvSpPr>
          <p:cNvPr id="375" name="Google Shape;375;g33ffffd909a_0_11"/>
          <p:cNvSpPr txBox="1"/>
          <p:nvPr>
            <p:ph idx="1" type="body"/>
          </p:nvPr>
        </p:nvSpPr>
        <p:spPr>
          <a:xfrm>
            <a:off x="297875" y="1324450"/>
            <a:ext cx="7704000" cy="31146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Collect data from  </a:t>
            </a:r>
            <a:r>
              <a:rPr lang="en-US" sz="1600" u="sng">
                <a:solidFill>
                  <a:schemeClr val="hlink"/>
                </a:solidFill>
                <a:latin typeface="Arial"/>
                <a:ea typeface="Arial"/>
                <a:cs typeface="Arial"/>
                <a:sym typeface="Arial"/>
                <a:hlinkClick r:id="rId3"/>
              </a:rPr>
              <a:t>https://data.mendeley.com/datasets/6hhdxszm56/2</a:t>
            </a:r>
            <a:r>
              <a:rPr lang="en-US" sz="1600">
                <a:latin typeface="Arial"/>
                <a:ea typeface="Arial"/>
                <a:cs typeface="Arial"/>
                <a:sym typeface="Arial"/>
              </a:rPr>
              <a:t>, load and verify.</a:t>
            </a:r>
            <a:endParaRPr sz="1600">
              <a:latin typeface="Arial"/>
              <a:ea typeface="Arial"/>
              <a:cs typeface="Arial"/>
              <a:sym typeface="Arial"/>
            </a:endParaRPr>
          </a:p>
          <a:p>
            <a:pPr indent="0" lvl="0" marL="457200" rtl="0" algn="l">
              <a:lnSpc>
                <a:spcPct val="100000"/>
              </a:lnSpc>
              <a:spcBef>
                <a:spcPts val="0"/>
              </a:spcBef>
              <a:spcAft>
                <a:spcPts val="0"/>
              </a:spcAft>
              <a:buNone/>
            </a:pPr>
            <a:r>
              <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Data cleaning using null value check and data summary report.</a:t>
            </a:r>
            <a:endParaRPr sz="1600">
              <a:latin typeface="Arial"/>
              <a:ea typeface="Arial"/>
              <a:cs typeface="Arial"/>
              <a:sym typeface="Arial"/>
            </a:endParaRPr>
          </a:p>
          <a:p>
            <a:pPr indent="0" lvl="0" marL="457200" rtl="0" algn="l">
              <a:lnSpc>
                <a:spcPct val="100000"/>
              </a:lnSpc>
              <a:spcBef>
                <a:spcPts val="0"/>
              </a:spcBef>
              <a:spcAft>
                <a:spcPts val="0"/>
              </a:spcAft>
              <a:buNone/>
            </a:pPr>
            <a:r>
              <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Rename features to english, since it’s a turkish dataset for easy understanding.</a:t>
            </a:r>
            <a:endParaRPr sz="1600">
              <a:latin typeface="Arial"/>
              <a:ea typeface="Arial"/>
              <a:cs typeface="Arial"/>
              <a:sym typeface="Arial"/>
            </a:endParaRPr>
          </a:p>
          <a:p>
            <a:pPr indent="0" lvl="0" marL="457200" rtl="0" algn="l">
              <a:lnSpc>
                <a:spcPct val="100000"/>
              </a:lnSpc>
              <a:spcBef>
                <a:spcPts val="0"/>
              </a:spcBef>
              <a:spcAft>
                <a:spcPts val="0"/>
              </a:spcAft>
              <a:buNone/>
            </a:pPr>
            <a:r>
              <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Plot data distribution plots to identify skewness:</a:t>
            </a:r>
            <a:endParaRPr sz="1600">
              <a:latin typeface="Arial"/>
              <a:ea typeface="Arial"/>
              <a:cs typeface="Arial"/>
              <a:sym typeface="Arial"/>
            </a:endParaRPr>
          </a:p>
          <a:p>
            <a:pPr indent="0" lvl="0" marL="0" rtl="0" algn="l">
              <a:lnSpc>
                <a:spcPct val="100000"/>
              </a:lnSpc>
              <a:spcBef>
                <a:spcPts val="0"/>
              </a:spcBef>
              <a:spcAft>
                <a:spcPts val="0"/>
              </a:spcAft>
              <a:buNone/>
            </a:pPr>
            <a:r>
              <a:t/>
            </a:r>
            <a:endParaRPr sz="1600">
              <a:latin typeface="Arial"/>
              <a:ea typeface="Arial"/>
              <a:cs typeface="Arial"/>
              <a:sym typeface="Arial"/>
            </a:endParaRPr>
          </a:p>
          <a:p>
            <a:pPr indent="-330200" lvl="0" marL="914400" rtl="0" algn="l">
              <a:lnSpc>
                <a:spcPct val="100000"/>
              </a:lnSpc>
              <a:spcBef>
                <a:spcPts val="0"/>
              </a:spcBef>
              <a:spcAft>
                <a:spcPts val="0"/>
              </a:spcAft>
              <a:buSzPts val="1600"/>
              <a:buFont typeface="Arial"/>
              <a:buAutoNum type="arabicPeriod"/>
            </a:pPr>
            <a:r>
              <a:rPr lang="en-US" sz="1600">
                <a:latin typeface="Arial"/>
                <a:ea typeface="Arial"/>
                <a:cs typeface="Arial"/>
                <a:sym typeface="Arial"/>
              </a:rPr>
              <a:t>Right skewness-apply log transformation. </a:t>
            </a:r>
            <a:endParaRPr sz="1600">
              <a:latin typeface="Arial"/>
              <a:ea typeface="Arial"/>
              <a:cs typeface="Arial"/>
              <a:sym typeface="Arial"/>
            </a:endParaRPr>
          </a:p>
          <a:p>
            <a:pPr indent="-330200" lvl="0" marL="914400" rtl="0" algn="l">
              <a:lnSpc>
                <a:spcPct val="100000"/>
              </a:lnSpc>
              <a:spcBef>
                <a:spcPts val="0"/>
              </a:spcBef>
              <a:spcAft>
                <a:spcPts val="0"/>
              </a:spcAft>
              <a:buSzPts val="1600"/>
              <a:buFont typeface="Arial"/>
              <a:buAutoNum type="arabicPeriod"/>
            </a:pPr>
            <a:r>
              <a:rPr lang="en-US" sz="1600">
                <a:latin typeface="Arial"/>
                <a:ea typeface="Arial"/>
                <a:cs typeface="Arial"/>
                <a:sym typeface="Arial"/>
              </a:rPr>
              <a:t>Scale features using standardisation to prepare data for ML models.</a:t>
            </a:r>
            <a:endParaRPr sz="1600">
              <a:latin typeface="Arial"/>
              <a:ea typeface="Arial"/>
              <a:cs typeface="Arial"/>
              <a:sym typeface="Arial"/>
            </a:endParaRPr>
          </a:p>
          <a:p>
            <a:pPr indent="0" lvl="0" marL="152400" rtl="0" algn="l">
              <a:lnSpc>
                <a:spcPct val="100000"/>
              </a:lnSpc>
              <a:spcBef>
                <a:spcPts val="0"/>
              </a:spcBef>
              <a:spcAft>
                <a:spcPts val="0"/>
              </a:spcAft>
              <a:buSzPts val="1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33ffffd909a_0_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t>EXPLORATORY DATA ANALYSIS</a:t>
            </a:r>
            <a:endParaRPr/>
          </a:p>
        </p:txBody>
      </p:sp>
      <p:sp>
        <p:nvSpPr>
          <p:cNvPr id="381" name="Google Shape;381;g33ffffd909a_0_17"/>
          <p:cNvSpPr txBox="1"/>
          <p:nvPr>
            <p:ph idx="1" type="body"/>
          </p:nvPr>
        </p:nvSpPr>
        <p:spPr>
          <a:xfrm>
            <a:off x="297875" y="1324450"/>
            <a:ext cx="7704000" cy="31146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HISTOGRAM</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BOXPLOTS</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CORRELATION MATRIX</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PAIRWISE RELATIONSHIP</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TARGET DISTRIBUTION</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BOXPLOTS: PREDICTORS VS TARGET</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DENSITY PLOTS</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PCA</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t-SNE</a:t>
            </a:r>
            <a:endParaRPr sz="1600">
              <a:latin typeface="Arial"/>
              <a:ea typeface="Arial"/>
              <a:cs typeface="Arial"/>
              <a:sym typeface="Arial"/>
            </a:endParaRPr>
          </a:p>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T &amp; ANOVA TEST</a:t>
            </a:r>
            <a:endParaRPr sz="1600">
              <a:latin typeface="Arial"/>
              <a:ea typeface="Arial"/>
              <a:cs typeface="Arial"/>
              <a:sym typeface="Arial"/>
            </a:endParaRPr>
          </a:p>
          <a:p>
            <a:pPr indent="0" lvl="0" marL="152400" rtl="0" algn="l">
              <a:lnSpc>
                <a:spcPct val="100000"/>
              </a:lnSpc>
              <a:spcBef>
                <a:spcPts val="0"/>
              </a:spcBef>
              <a:spcAft>
                <a:spcPts val="0"/>
              </a:spcAft>
              <a:buSzPts val="1200"/>
              <a:buNone/>
            </a:pPr>
            <a:r>
              <a:t/>
            </a:r>
            <a:endParaRPr/>
          </a:p>
        </p:txBody>
      </p:sp>
      <p:pic>
        <p:nvPicPr>
          <p:cNvPr id="382" name="Google Shape;382;g33ffffd909a_0_17"/>
          <p:cNvPicPr preferRelativeResize="0"/>
          <p:nvPr/>
        </p:nvPicPr>
        <p:blipFill>
          <a:blip r:embed="rId3">
            <a:alphaModFix/>
          </a:blip>
          <a:stretch>
            <a:fillRect/>
          </a:stretch>
        </p:blipFill>
        <p:spPr>
          <a:xfrm>
            <a:off x="6174475" y="1017724"/>
            <a:ext cx="2851401" cy="28513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33ffffd909a_0_29"/>
          <p:cNvSpPr txBox="1"/>
          <p:nvPr>
            <p:ph type="title"/>
          </p:nvPr>
        </p:nvSpPr>
        <p:spPr>
          <a:xfrm>
            <a:off x="720000" y="2105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t>EDA GRAPHS</a:t>
            </a:r>
            <a:endParaRPr/>
          </a:p>
        </p:txBody>
      </p:sp>
      <p:sp>
        <p:nvSpPr>
          <p:cNvPr id="388" name="Google Shape;388;g33ffffd909a_0_29"/>
          <p:cNvSpPr txBox="1"/>
          <p:nvPr>
            <p:ph idx="1" type="body"/>
          </p:nvPr>
        </p:nvSpPr>
        <p:spPr>
          <a:xfrm>
            <a:off x="297875" y="1089950"/>
            <a:ext cx="7704000" cy="3114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t/>
            </a:r>
            <a:endParaRPr sz="1600">
              <a:latin typeface="Arial"/>
              <a:ea typeface="Arial"/>
              <a:cs typeface="Arial"/>
              <a:sym typeface="Arial"/>
            </a:endParaRPr>
          </a:p>
          <a:p>
            <a:pPr indent="0" lvl="0" marL="152400" rtl="0" algn="l">
              <a:lnSpc>
                <a:spcPct val="100000"/>
              </a:lnSpc>
              <a:spcBef>
                <a:spcPts val="0"/>
              </a:spcBef>
              <a:spcAft>
                <a:spcPts val="0"/>
              </a:spcAft>
              <a:buSzPts val="1200"/>
              <a:buNone/>
            </a:pPr>
            <a:r>
              <a:t/>
            </a:r>
            <a:endParaRPr/>
          </a:p>
        </p:txBody>
      </p:sp>
      <p:pic>
        <p:nvPicPr>
          <p:cNvPr id="389" name="Google Shape;389;g33ffffd909a_0_29"/>
          <p:cNvPicPr preferRelativeResize="0"/>
          <p:nvPr/>
        </p:nvPicPr>
        <p:blipFill>
          <a:blip r:embed="rId3">
            <a:alphaModFix/>
          </a:blip>
          <a:stretch>
            <a:fillRect/>
          </a:stretch>
        </p:blipFill>
        <p:spPr>
          <a:xfrm>
            <a:off x="297875" y="580000"/>
            <a:ext cx="2291426" cy="2291426"/>
          </a:xfrm>
          <a:prstGeom prst="rect">
            <a:avLst/>
          </a:prstGeom>
          <a:noFill/>
          <a:ln>
            <a:noFill/>
          </a:ln>
        </p:spPr>
      </p:pic>
      <p:pic>
        <p:nvPicPr>
          <p:cNvPr id="390" name="Google Shape;390;g33ffffd909a_0_29"/>
          <p:cNvPicPr preferRelativeResize="0"/>
          <p:nvPr/>
        </p:nvPicPr>
        <p:blipFill>
          <a:blip r:embed="rId4">
            <a:alphaModFix/>
          </a:blip>
          <a:stretch>
            <a:fillRect/>
          </a:stretch>
        </p:blipFill>
        <p:spPr>
          <a:xfrm>
            <a:off x="3142150" y="783225"/>
            <a:ext cx="2291426" cy="2291426"/>
          </a:xfrm>
          <a:prstGeom prst="rect">
            <a:avLst/>
          </a:prstGeom>
          <a:noFill/>
          <a:ln>
            <a:noFill/>
          </a:ln>
        </p:spPr>
      </p:pic>
      <p:pic>
        <p:nvPicPr>
          <p:cNvPr id="391" name="Google Shape;391;g33ffffd909a_0_29"/>
          <p:cNvPicPr preferRelativeResize="0"/>
          <p:nvPr/>
        </p:nvPicPr>
        <p:blipFill rotWithShape="1">
          <a:blip r:embed="rId5">
            <a:alphaModFix/>
          </a:blip>
          <a:srcRect b="0" l="0" r="0" t="17688"/>
          <a:stretch/>
        </p:blipFill>
        <p:spPr>
          <a:xfrm>
            <a:off x="5885200" y="884113"/>
            <a:ext cx="2538799" cy="2089649"/>
          </a:xfrm>
          <a:prstGeom prst="rect">
            <a:avLst/>
          </a:prstGeom>
          <a:noFill/>
          <a:ln>
            <a:noFill/>
          </a:ln>
        </p:spPr>
      </p:pic>
      <p:pic>
        <p:nvPicPr>
          <p:cNvPr id="392" name="Google Shape;392;g33ffffd909a_0_29"/>
          <p:cNvPicPr preferRelativeResize="0"/>
          <p:nvPr/>
        </p:nvPicPr>
        <p:blipFill>
          <a:blip r:embed="rId6">
            <a:alphaModFix/>
          </a:blip>
          <a:stretch>
            <a:fillRect/>
          </a:stretch>
        </p:blipFill>
        <p:spPr>
          <a:xfrm>
            <a:off x="297875" y="2973750"/>
            <a:ext cx="2089626" cy="2089626"/>
          </a:xfrm>
          <a:prstGeom prst="rect">
            <a:avLst/>
          </a:prstGeom>
          <a:noFill/>
          <a:ln>
            <a:noFill/>
          </a:ln>
        </p:spPr>
      </p:pic>
      <p:pic>
        <p:nvPicPr>
          <p:cNvPr id="393" name="Google Shape;393;g33ffffd909a_0_29"/>
          <p:cNvPicPr preferRelativeResize="0"/>
          <p:nvPr/>
        </p:nvPicPr>
        <p:blipFill>
          <a:blip r:embed="rId7">
            <a:alphaModFix/>
          </a:blip>
          <a:stretch>
            <a:fillRect/>
          </a:stretch>
        </p:blipFill>
        <p:spPr>
          <a:xfrm>
            <a:off x="3279600" y="3074650"/>
            <a:ext cx="2016525" cy="2016525"/>
          </a:xfrm>
          <a:prstGeom prst="rect">
            <a:avLst/>
          </a:prstGeom>
          <a:noFill/>
          <a:ln>
            <a:noFill/>
          </a:ln>
        </p:spPr>
      </p:pic>
      <p:pic>
        <p:nvPicPr>
          <p:cNvPr id="394" name="Google Shape;394;g33ffffd909a_0_29"/>
          <p:cNvPicPr preferRelativeResize="0"/>
          <p:nvPr/>
        </p:nvPicPr>
        <p:blipFill>
          <a:blip r:embed="rId8">
            <a:alphaModFix/>
          </a:blip>
          <a:stretch>
            <a:fillRect/>
          </a:stretch>
        </p:blipFill>
        <p:spPr>
          <a:xfrm>
            <a:off x="5885200" y="2973750"/>
            <a:ext cx="2089626" cy="20896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33ffffd909a_0_22"/>
          <p:cNvSpPr txBox="1"/>
          <p:nvPr>
            <p:ph type="title"/>
          </p:nvPr>
        </p:nvSpPr>
        <p:spPr>
          <a:xfrm>
            <a:off x="720000" y="1480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b="1" lang="en-US"/>
              <a:t>MODEL TRAINING</a:t>
            </a:r>
            <a:endParaRPr/>
          </a:p>
        </p:txBody>
      </p:sp>
      <p:sp>
        <p:nvSpPr>
          <p:cNvPr id="400" name="Google Shape;400;g33ffffd909a_0_22"/>
          <p:cNvSpPr txBox="1"/>
          <p:nvPr>
            <p:ph idx="1" type="body"/>
          </p:nvPr>
        </p:nvSpPr>
        <p:spPr>
          <a:xfrm>
            <a:off x="462075" y="1652775"/>
            <a:ext cx="7704000" cy="3114600"/>
          </a:xfrm>
          <a:prstGeom prst="rect">
            <a:avLst/>
          </a:prstGeom>
          <a:noFill/>
          <a:ln>
            <a:noFill/>
          </a:ln>
        </p:spPr>
        <p:txBody>
          <a:bodyPr anchorCtr="0" anchor="ctr" bIns="91425" lIns="91425" spcFirstLastPara="1" rIns="91425" wrap="square" tIns="91425">
            <a:noAutofit/>
          </a:bodyPr>
          <a:lstStyle/>
          <a:p>
            <a:pPr indent="-330200" lvl="0" marL="457200" rtl="0" algn="l">
              <a:lnSpc>
                <a:spcPct val="100000"/>
              </a:lnSpc>
              <a:spcBef>
                <a:spcPts val="0"/>
              </a:spcBef>
              <a:spcAft>
                <a:spcPts val="0"/>
              </a:spcAft>
              <a:buSzPts val="1600"/>
              <a:buFont typeface="Arial"/>
              <a:buChar char="●"/>
            </a:pPr>
            <a:r>
              <a:rPr lang="en-US" sz="1600">
                <a:latin typeface="Arial"/>
                <a:ea typeface="Arial"/>
                <a:cs typeface="Arial"/>
                <a:sym typeface="Arial"/>
              </a:rPr>
              <a:t>Modelled data using train-test split(65/35 due to less sample size of dataset).</a:t>
            </a:r>
            <a:endParaRPr sz="1600">
              <a:latin typeface="Arial"/>
              <a:ea typeface="Arial"/>
              <a:cs typeface="Arial"/>
              <a:sym typeface="Arial"/>
            </a:endParaRPr>
          </a:p>
          <a:p>
            <a:pPr indent="0" lvl="0" marL="0" rtl="0" algn="l">
              <a:lnSpc>
                <a:spcPct val="100000"/>
              </a:lnSpc>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US" sz="1600">
                <a:latin typeface="Arial"/>
                <a:ea typeface="Arial"/>
                <a:cs typeface="Arial"/>
                <a:sym typeface="Arial"/>
              </a:rPr>
              <a:t>Used scikit learn library to run the following ML models:</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330200" lvl="0" marL="914400" rtl="0" algn="l">
              <a:spcBef>
                <a:spcPts val="0"/>
              </a:spcBef>
              <a:spcAft>
                <a:spcPts val="0"/>
              </a:spcAft>
              <a:buSzPts val="1600"/>
              <a:buFont typeface="Arial"/>
              <a:buAutoNum type="arabicPeriod"/>
            </a:pPr>
            <a:r>
              <a:rPr lang="en-US" sz="1600">
                <a:latin typeface="Arial"/>
                <a:ea typeface="Arial"/>
                <a:cs typeface="Arial"/>
                <a:sym typeface="Arial"/>
              </a:rPr>
              <a:t>DECISION TREES</a:t>
            </a:r>
            <a:endParaRPr sz="1600">
              <a:latin typeface="Arial"/>
              <a:ea typeface="Arial"/>
              <a:cs typeface="Arial"/>
              <a:sym typeface="Arial"/>
            </a:endParaRPr>
          </a:p>
          <a:p>
            <a:pPr indent="-330200" lvl="0" marL="914400" rtl="0" algn="l">
              <a:spcBef>
                <a:spcPts val="0"/>
              </a:spcBef>
              <a:spcAft>
                <a:spcPts val="0"/>
              </a:spcAft>
              <a:buSzPts val="1600"/>
              <a:buFont typeface="Arial"/>
              <a:buAutoNum type="arabicPeriod"/>
            </a:pPr>
            <a:r>
              <a:rPr lang="en-US" sz="1600">
                <a:latin typeface="Arial"/>
                <a:ea typeface="Arial"/>
                <a:cs typeface="Arial"/>
                <a:sym typeface="Arial"/>
              </a:rPr>
              <a:t>RANDOM FOREST</a:t>
            </a:r>
            <a:endParaRPr sz="1600">
              <a:latin typeface="Arial"/>
              <a:ea typeface="Arial"/>
              <a:cs typeface="Arial"/>
              <a:sym typeface="Arial"/>
            </a:endParaRPr>
          </a:p>
          <a:p>
            <a:pPr indent="-330200" lvl="0" marL="914400" rtl="0" algn="l">
              <a:spcBef>
                <a:spcPts val="0"/>
              </a:spcBef>
              <a:spcAft>
                <a:spcPts val="0"/>
              </a:spcAft>
              <a:buSzPts val="1600"/>
              <a:buFont typeface="Arial"/>
              <a:buAutoNum type="arabicPeriod"/>
            </a:pPr>
            <a:r>
              <a:rPr lang="en-US" sz="1600">
                <a:latin typeface="Arial"/>
                <a:ea typeface="Arial"/>
                <a:cs typeface="Arial"/>
                <a:sym typeface="Arial"/>
              </a:rPr>
              <a:t>XGBOOST</a:t>
            </a:r>
            <a:endParaRPr sz="1600">
              <a:latin typeface="Arial"/>
              <a:ea typeface="Arial"/>
              <a:cs typeface="Arial"/>
              <a:sym typeface="Arial"/>
            </a:endParaRPr>
          </a:p>
          <a:p>
            <a:pPr indent="-330200" lvl="0" marL="914400" rtl="0" algn="l">
              <a:spcBef>
                <a:spcPts val="0"/>
              </a:spcBef>
              <a:spcAft>
                <a:spcPts val="0"/>
              </a:spcAft>
              <a:buSzPts val="1600"/>
              <a:buFont typeface="Arial"/>
              <a:buAutoNum type="arabicPeriod"/>
            </a:pPr>
            <a:r>
              <a:rPr lang="en-US" sz="1600">
                <a:latin typeface="Arial"/>
                <a:ea typeface="Arial"/>
                <a:cs typeface="Arial"/>
                <a:sym typeface="Arial"/>
              </a:rPr>
              <a:t>SVM</a:t>
            </a:r>
            <a:endParaRPr sz="1600">
              <a:latin typeface="Arial"/>
              <a:ea typeface="Arial"/>
              <a:cs typeface="Arial"/>
              <a:sym typeface="Arial"/>
            </a:endParaRPr>
          </a:p>
          <a:p>
            <a:pPr indent="-330200" lvl="0" marL="914400" rtl="0" algn="l">
              <a:spcBef>
                <a:spcPts val="0"/>
              </a:spcBef>
              <a:spcAft>
                <a:spcPts val="0"/>
              </a:spcAft>
              <a:buSzPts val="1600"/>
              <a:buFont typeface="Arial"/>
              <a:buAutoNum type="arabicPeriod"/>
            </a:pPr>
            <a:r>
              <a:rPr lang="en-US" sz="1600">
                <a:latin typeface="Arial"/>
                <a:ea typeface="Arial"/>
                <a:cs typeface="Arial"/>
                <a:sym typeface="Arial"/>
              </a:rPr>
              <a:t>LOGISTIC REGRESSION</a:t>
            </a:r>
            <a:endParaRPr sz="1600">
              <a:latin typeface="Arial"/>
              <a:ea typeface="Arial"/>
              <a:cs typeface="Arial"/>
              <a:sym typeface="Arial"/>
            </a:endParaRPr>
          </a:p>
          <a:p>
            <a:pPr indent="-330200" lvl="0" marL="914400" rtl="0" algn="l">
              <a:spcBef>
                <a:spcPts val="0"/>
              </a:spcBef>
              <a:spcAft>
                <a:spcPts val="0"/>
              </a:spcAft>
              <a:buSzPts val="1600"/>
              <a:buFont typeface="Arial"/>
              <a:buAutoNum type="arabicPeriod"/>
            </a:pPr>
            <a:r>
              <a:rPr lang="en-US" sz="1600">
                <a:latin typeface="Arial"/>
                <a:ea typeface="Arial"/>
                <a:cs typeface="Arial"/>
                <a:sym typeface="Arial"/>
              </a:rPr>
              <a:t>LINEAR REGRESSION</a:t>
            </a:r>
            <a:endParaRPr sz="1600">
              <a:latin typeface="Arial"/>
              <a:ea typeface="Arial"/>
              <a:cs typeface="Arial"/>
              <a:sym typeface="Arial"/>
            </a:endParaRPr>
          </a:p>
          <a:p>
            <a:pPr indent="-330200" lvl="0" marL="914400" rtl="0" algn="l">
              <a:spcBef>
                <a:spcPts val="0"/>
              </a:spcBef>
              <a:spcAft>
                <a:spcPts val="0"/>
              </a:spcAft>
              <a:buSzPts val="1600"/>
              <a:buFont typeface="Arial"/>
              <a:buAutoNum type="arabicPeriod"/>
            </a:pPr>
            <a:r>
              <a:rPr lang="en-US" sz="1600">
                <a:latin typeface="Arial"/>
                <a:ea typeface="Arial"/>
                <a:cs typeface="Arial"/>
                <a:sym typeface="Arial"/>
              </a:rPr>
              <a:t>QDA </a:t>
            </a:r>
            <a:endParaRPr sz="1600">
              <a:latin typeface="Arial"/>
              <a:ea typeface="Arial"/>
              <a:cs typeface="Arial"/>
              <a:sym typeface="Arial"/>
            </a:endParaRPr>
          </a:p>
          <a:p>
            <a:pPr indent="-330200" lvl="0" marL="914400" rtl="0" algn="l">
              <a:spcBef>
                <a:spcPts val="0"/>
              </a:spcBef>
              <a:spcAft>
                <a:spcPts val="0"/>
              </a:spcAft>
              <a:buSzPts val="1600"/>
              <a:buFont typeface="Arial"/>
              <a:buAutoNum type="arabicPeriod"/>
            </a:pPr>
            <a:r>
              <a:rPr lang="en-US" sz="1600">
                <a:latin typeface="Arial"/>
                <a:ea typeface="Arial"/>
                <a:cs typeface="Arial"/>
                <a:sym typeface="Arial"/>
              </a:rPr>
              <a:t>DUMMY CLASSIFIER</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US" sz="1600">
                <a:latin typeface="Arial"/>
                <a:ea typeface="Arial"/>
                <a:cs typeface="Arial"/>
                <a:sym typeface="Arial"/>
              </a:rPr>
              <a:t>Save all ML models using joblib.</a:t>
            </a:r>
            <a:endParaRPr sz="1600">
              <a:latin typeface="Arial"/>
              <a:ea typeface="Arial"/>
              <a:cs typeface="Arial"/>
              <a:sym typeface="Arial"/>
            </a:endParaRPr>
          </a:p>
          <a:p>
            <a:pPr indent="0" lvl="0" marL="0" rtl="0" algn="l">
              <a:spcBef>
                <a:spcPts val="0"/>
              </a:spcBef>
              <a:spcAft>
                <a:spcPts val="0"/>
              </a:spcAft>
              <a:buNone/>
            </a:pPr>
            <a:r>
              <a:t/>
            </a:r>
            <a:endParaRPr sz="1600">
              <a:latin typeface="Arial"/>
              <a:ea typeface="Arial"/>
              <a:cs typeface="Arial"/>
              <a:sym typeface="Arial"/>
            </a:endParaRPr>
          </a:p>
          <a:p>
            <a:pPr indent="-330200" lvl="0" marL="457200" rtl="0" algn="l">
              <a:spcBef>
                <a:spcPts val="0"/>
              </a:spcBef>
              <a:spcAft>
                <a:spcPts val="0"/>
              </a:spcAft>
              <a:buSzPts val="1600"/>
              <a:buFont typeface="Arial"/>
              <a:buChar char="●"/>
            </a:pPr>
            <a:r>
              <a:rPr lang="en-US" sz="1600">
                <a:latin typeface="Arial"/>
                <a:ea typeface="Arial"/>
                <a:cs typeface="Arial"/>
                <a:sym typeface="Arial"/>
              </a:rPr>
              <a:t>Built evaluation functions to test model performance in terms of accuracy, precision, recall and F1 along with confusion matrix</a:t>
            </a:r>
            <a:endParaRPr sz="1600">
              <a:latin typeface="Arial"/>
              <a:ea typeface="Arial"/>
              <a:cs typeface="Arial"/>
              <a:sym typeface="Arial"/>
            </a:endParaRPr>
          </a:p>
          <a:p>
            <a:pPr indent="0" lvl="0" marL="457200" rtl="0" algn="l">
              <a:lnSpc>
                <a:spcPct val="100000"/>
              </a:lnSpc>
              <a:spcBef>
                <a:spcPts val="0"/>
              </a:spcBef>
              <a:spcAft>
                <a:spcPts val="0"/>
              </a:spcAft>
              <a:buNone/>
            </a:pPr>
            <a:r>
              <a:t/>
            </a:r>
            <a:endParaRPr sz="1600">
              <a:latin typeface="Arial"/>
              <a:ea typeface="Arial"/>
              <a:cs typeface="Arial"/>
              <a:sym typeface="Arial"/>
            </a:endParaRPr>
          </a:p>
          <a:p>
            <a:pPr indent="0" lvl="0" marL="914400" rtl="0" algn="l">
              <a:lnSpc>
                <a:spcPct val="100000"/>
              </a:lnSpc>
              <a:spcBef>
                <a:spcPts val="0"/>
              </a:spcBef>
              <a:spcAft>
                <a:spcPts val="0"/>
              </a:spcAft>
              <a:buNone/>
            </a:pPr>
            <a:r>
              <a:t/>
            </a:r>
            <a:endParaRPr sz="1600">
              <a:latin typeface="Arial"/>
              <a:ea typeface="Arial"/>
              <a:cs typeface="Arial"/>
              <a:sym typeface="Arial"/>
            </a:endParaRPr>
          </a:p>
          <a:p>
            <a:pPr indent="0" lvl="0" marL="152400" rtl="0" algn="l">
              <a:lnSpc>
                <a:spcPct val="100000"/>
              </a:lnSpc>
              <a:spcBef>
                <a:spcPts val="0"/>
              </a:spcBef>
              <a:spcAft>
                <a:spcPts val="0"/>
              </a:spcAft>
              <a:buSzPts val="1200"/>
              <a:buNone/>
            </a:pPr>
            <a:r>
              <a:t/>
            </a:r>
            <a:endParaRPr/>
          </a:p>
        </p:txBody>
      </p:sp>
      <p:pic>
        <p:nvPicPr>
          <p:cNvPr id="401" name="Google Shape;401;g33ffffd909a_0_22" title="download.png"/>
          <p:cNvPicPr preferRelativeResize="0"/>
          <p:nvPr/>
        </p:nvPicPr>
        <p:blipFill>
          <a:blip r:embed="rId3">
            <a:alphaModFix/>
          </a:blip>
          <a:stretch>
            <a:fillRect/>
          </a:stretch>
        </p:blipFill>
        <p:spPr>
          <a:xfrm>
            <a:off x="4723600" y="1652775"/>
            <a:ext cx="3333025" cy="2813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gant Gradient Marketing Plan Blue Variant by Slidesgo">
  <a:themeElements>
    <a:clrScheme name="Simple Light">
      <a:dk1>
        <a:srgbClr val="222219"/>
      </a:dk1>
      <a:lt1>
        <a:srgbClr val="E4EBFA"/>
      </a:lt1>
      <a:dk2>
        <a:srgbClr val="FFFFFF"/>
      </a:dk2>
      <a:lt2>
        <a:srgbClr val="3E5E55"/>
      </a:lt2>
      <a:accent1>
        <a:srgbClr val="887796"/>
      </a:accent1>
      <a:accent2>
        <a:srgbClr val="FFFFFF"/>
      </a:accent2>
      <a:accent3>
        <a:srgbClr val="FFFFFF"/>
      </a:accent3>
      <a:accent4>
        <a:srgbClr val="FFFFFF"/>
      </a:accent4>
      <a:accent5>
        <a:srgbClr val="FFFFFF"/>
      </a:accent5>
      <a:accent6>
        <a:srgbClr val="FFFFFF"/>
      </a:accent6>
      <a:hlink>
        <a:srgbClr val="2222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