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1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1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6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33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11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59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7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70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9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2814-D339-4659-BD92-7118BBD33E0B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6D6D-5725-457B-AF8B-023D5D2F4B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7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363918" y="2914939"/>
            <a:ext cx="23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Specification</a:t>
            </a:r>
            <a:endParaRPr lang="tr-TR" dirty="0"/>
          </a:p>
        </p:txBody>
      </p:sp>
      <p:grpSp>
        <p:nvGrpSpPr>
          <p:cNvPr id="66" name="Grup 65"/>
          <p:cNvGrpSpPr/>
          <p:nvPr/>
        </p:nvGrpSpPr>
        <p:grpSpPr>
          <a:xfrm>
            <a:off x="917886" y="1649683"/>
            <a:ext cx="10750035" cy="3770676"/>
            <a:chOff x="1053688" y="1341865"/>
            <a:chExt cx="10750035" cy="3770676"/>
          </a:xfrm>
        </p:grpSpPr>
        <p:sp>
          <p:nvSpPr>
            <p:cNvPr id="4" name="Oval 3"/>
            <p:cNvSpPr/>
            <p:nvPr/>
          </p:nvSpPr>
          <p:spPr>
            <a:xfrm>
              <a:off x="4879817" y="2190938"/>
              <a:ext cx="2480650" cy="11769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Metin kutusu 4"/>
            <p:cNvSpPr txBox="1"/>
            <p:nvPr/>
          </p:nvSpPr>
          <p:spPr>
            <a:xfrm>
              <a:off x="5296277" y="2589290"/>
              <a:ext cx="1665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HIGHT</a:t>
              </a:r>
              <a:endParaRPr lang="tr-TR" dirty="0"/>
            </a:p>
          </p:txBody>
        </p:sp>
        <p:cxnSp>
          <p:nvCxnSpPr>
            <p:cNvPr id="7" name="Düz Ok Bağlayıcısı 6"/>
            <p:cNvCxnSpPr/>
            <p:nvPr/>
          </p:nvCxnSpPr>
          <p:spPr>
            <a:xfrm flipH="1" flipV="1">
              <a:off x="2431400" y="2781966"/>
              <a:ext cx="2381061" cy="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Ok Bağlayıcısı 8"/>
            <p:cNvCxnSpPr/>
            <p:nvPr/>
          </p:nvCxnSpPr>
          <p:spPr>
            <a:xfrm flipH="1">
              <a:off x="2999857" y="3020659"/>
              <a:ext cx="1853464" cy="683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/>
            <p:cNvSpPr txBox="1"/>
            <p:nvPr/>
          </p:nvSpPr>
          <p:spPr>
            <a:xfrm>
              <a:off x="1053688" y="3703815"/>
              <a:ext cx="233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Design </a:t>
              </a:r>
              <a:r>
                <a:rPr lang="tr-TR" dirty="0" err="1" smtClean="0"/>
                <a:t>Principles</a:t>
              </a:r>
              <a:endParaRPr lang="tr-TR" dirty="0"/>
            </a:p>
          </p:txBody>
        </p:sp>
        <p:cxnSp>
          <p:nvCxnSpPr>
            <p:cNvPr id="13" name="Düz Ok Bağlayıcısı 12"/>
            <p:cNvCxnSpPr/>
            <p:nvPr/>
          </p:nvCxnSpPr>
          <p:spPr>
            <a:xfrm flipH="1">
              <a:off x="4189564" y="3327285"/>
              <a:ext cx="1191157" cy="774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etin kutusu 13"/>
            <p:cNvSpPr txBox="1"/>
            <p:nvPr/>
          </p:nvSpPr>
          <p:spPr>
            <a:xfrm>
              <a:off x="2296939" y="4223512"/>
              <a:ext cx="233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Security Analysis</a:t>
              </a:r>
              <a:endParaRPr lang="tr-TR" dirty="0"/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4339609" y="4466210"/>
              <a:ext cx="1739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 smtClean="0"/>
                <a:t>Hardware </a:t>
              </a:r>
              <a:r>
                <a:rPr lang="tr-TR" dirty="0" err="1" smtClean="0"/>
                <a:t>Implementation</a:t>
              </a:r>
              <a:endParaRPr lang="tr-TR" dirty="0"/>
            </a:p>
          </p:txBody>
        </p:sp>
        <p:cxnSp>
          <p:nvCxnSpPr>
            <p:cNvPr id="17" name="Düz Ok Bağlayıcısı 16"/>
            <p:cNvCxnSpPr/>
            <p:nvPr/>
          </p:nvCxnSpPr>
          <p:spPr>
            <a:xfrm flipH="1">
              <a:off x="5420994" y="3473391"/>
              <a:ext cx="470514" cy="90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kdörtgen 19"/>
            <p:cNvSpPr/>
            <p:nvPr/>
          </p:nvSpPr>
          <p:spPr>
            <a:xfrm>
              <a:off x="5958796" y="4544219"/>
              <a:ext cx="15363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Related</a:t>
              </a:r>
              <a:r>
                <a:rPr lang="tr-TR" dirty="0" smtClean="0"/>
                <a:t> Works</a:t>
              </a:r>
              <a:endParaRPr lang="tr-TR" dirty="0"/>
            </a:p>
          </p:txBody>
        </p:sp>
        <p:cxnSp>
          <p:nvCxnSpPr>
            <p:cNvPr id="21" name="Düz Ok Bağlayıcısı 20"/>
            <p:cNvCxnSpPr/>
            <p:nvPr/>
          </p:nvCxnSpPr>
          <p:spPr>
            <a:xfrm>
              <a:off x="6265497" y="3469871"/>
              <a:ext cx="12414" cy="89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kdörtgen 23"/>
            <p:cNvSpPr/>
            <p:nvPr/>
          </p:nvSpPr>
          <p:spPr>
            <a:xfrm>
              <a:off x="7458327" y="4281544"/>
              <a:ext cx="25861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Software </a:t>
              </a:r>
              <a:r>
                <a:rPr lang="tr-TR" dirty="0" err="1" smtClean="0"/>
                <a:t>Implementation</a:t>
              </a:r>
              <a:endParaRPr lang="tr-TR" dirty="0"/>
            </a:p>
          </p:txBody>
        </p:sp>
        <p:cxnSp>
          <p:nvCxnSpPr>
            <p:cNvPr id="25" name="Düz Ok Bağlayıcısı 24"/>
            <p:cNvCxnSpPr/>
            <p:nvPr/>
          </p:nvCxnSpPr>
          <p:spPr>
            <a:xfrm>
              <a:off x="6824349" y="3383420"/>
              <a:ext cx="860472" cy="802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kdörtgen 27"/>
            <p:cNvSpPr/>
            <p:nvPr/>
          </p:nvSpPr>
          <p:spPr>
            <a:xfrm>
              <a:off x="7913940" y="3742444"/>
              <a:ext cx="3889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Impossible </a:t>
              </a:r>
              <a:r>
                <a:rPr lang="tr-TR" dirty="0" err="1" smtClean="0"/>
                <a:t>Differential</a:t>
              </a:r>
              <a:r>
                <a:rPr lang="tr-TR" dirty="0" smtClean="0"/>
                <a:t> Attack on HIGHT</a:t>
              </a:r>
              <a:endParaRPr lang="tr-TR" dirty="0"/>
            </a:p>
          </p:txBody>
        </p:sp>
        <p:cxnSp>
          <p:nvCxnSpPr>
            <p:cNvPr id="29" name="Düz Ok Bağlayıcısı 28"/>
            <p:cNvCxnSpPr/>
            <p:nvPr/>
          </p:nvCxnSpPr>
          <p:spPr>
            <a:xfrm>
              <a:off x="7427823" y="3164290"/>
              <a:ext cx="875262" cy="510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ikdörtgen 30"/>
            <p:cNvSpPr/>
            <p:nvPr/>
          </p:nvSpPr>
          <p:spPr>
            <a:xfrm>
              <a:off x="9093398" y="3147845"/>
              <a:ext cx="1530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Research</a:t>
              </a:r>
              <a:r>
                <a:rPr lang="tr-TR" dirty="0" smtClean="0"/>
                <a:t> </a:t>
              </a:r>
              <a:r>
                <a:rPr lang="tr-TR" dirty="0" err="1" smtClean="0"/>
                <a:t>Flow</a:t>
              </a:r>
              <a:endParaRPr lang="tr-TR" dirty="0"/>
            </a:p>
          </p:txBody>
        </p:sp>
        <p:cxnSp>
          <p:nvCxnSpPr>
            <p:cNvPr id="32" name="Düz Ok Bağlayıcısı 31"/>
            <p:cNvCxnSpPr/>
            <p:nvPr/>
          </p:nvCxnSpPr>
          <p:spPr>
            <a:xfrm>
              <a:off x="7495179" y="2727543"/>
              <a:ext cx="1538170" cy="49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kdörtgen 33"/>
            <p:cNvSpPr/>
            <p:nvPr/>
          </p:nvSpPr>
          <p:spPr>
            <a:xfrm>
              <a:off x="9113280" y="2342645"/>
              <a:ext cx="217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The</a:t>
              </a:r>
              <a:r>
                <a:rPr lang="tr-TR" dirty="0" smtClean="0"/>
                <a:t> HIGHT </a:t>
              </a:r>
              <a:r>
                <a:rPr lang="tr-TR" dirty="0" err="1" smtClean="0"/>
                <a:t>Algorithm</a:t>
              </a:r>
              <a:endParaRPr lang="tr-TR" dirty="0"/>
            </a:p>
          </p:txBody>
        </p:sp>
        <p:cxnSp>
          <p:nvCxnSpPr>
            <p:cNvPr id="35" name="Düz Ok Bağlayıcısı 34"/>
            <p:cNvCxnSpPr/>
            <p:nvPr/>
          </p:nvCxnSpPr>
          <p:spPr>
            <a:xfrm>
              <a:off x="7495179" y="2511646"/>
              <a:ext cx="1598219" cy="31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kdörtgen 38"/>
            <p:cNvSpPr/>
            <p:nvPr/>
          </p:nvSpPr>
          <p:spPr>
            <a:xfrm>
              <a:off x="8546437" y="1639362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SCALAR Design</a:t>
              </a:r>
              <a:endParaRPr lang="tr-TR" dirty="0"/>
            </a:p>
          </p:txBody>
        </p:sp>
        <p:cxnSp>
          <p:nvCxnSpPr>
            <p:cNvPr id="40" name="Düz Ok Bağlayıcısı 39"/>
            <p:cNvCxnSpPr/>
            <p:nvPr/>
          </p:nvCxnSpPr>
          <p:spPr>
            <a:xfrm flipV="1">
              <a:off x="7296700" y="1920228"/>
              <a:ext cx="1159236" cy="376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ikdörtgen 44"/>
            <p:cNvSpPr/>
            <p:nvPr/>
          </p:nvSpPr>
          <p:spPr>
            <a:xfrm>
              <a:off x="5752394" y="1341865"/>
              <a:ext cx="1742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Pipelined</a:t>
              </a:r>
              <a:r>
                <a:rPr lang="tr-TR" dirty="0" smtClean="0"/>
                <a:t> Design</a:t>
              </a:r>
              <a:endParaRPr lang="tr-TR" dirty="0"/>
            </a:p>
          </p:txBody>
        </p:sp>
        <p:cxnSp>
          <p:nvCxnSpPr>
            <p:cNvPr id="46" name="Düz Ok Bağlayıcısı 45"/>
            <p:cNvCxnSpPr>
              <a:endCxn id="45" idx="2"/>
            </p:cNvCxnSpPr>
            <p:nvPr/>
          </p:nvCxnSpPr>
          <p:spPr>
            <a:xfrm flipV="1">
              <a:off x="6446067" y="1711197"/>
              <a:ext cx="177720" cy="397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ikdörtgen 48"/>
            <p:cNvSpPr/>
            <p:nvPr/>
          </p:nvSpPr>
          <p:spPr>
            <a:xfrm>
              <a:off x="3233485" y="1397070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Implementation</a:t>
              </a:r>
              <a:r>
                <a:rPr lang="tr-TR" dirty="0" smtClean="0"/>
                <a:t> </a:t>
              </a:r>
              <a:r>
                <a:rPr lang="tr-TR" dirty="0" err="1" smtClean="0"/>
                <a:t>Results</a:t>
              </a:r>
              <a:endParaRPr lang="tr-TR" dirty="0"/>
            </a:p>
          </p:txBody>
        </p:sp>
        <p:cxnSp>
          <p:nvCxnSpPr>
            <p:cNvPr id="50" name="Düz Ok Bağlayıcısı 49"/>
            <p:cNvCxnSpPr/>
            <p:nvPr/>
          </p:nvCxnSpPr>
          <p:spPr>
            <a:xfrm flipH="1" flipV="1">
              <a:off x="4961299" y="1824029"/>
              <a:ext cx="389299" cy="334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Dikdörtgen 52"/>
            <p:cNvSpPr/>
            <p:nvPr/>
          </p:nvSpPr>
          <p:spPr>
            <a:xfrm>
              <a:off x="1070400" y="1766402"/>
              <a:ext cx="2208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Technical Background</a:t>
              </a:r>
              <a:endParaRPr lang="tr-TR" dirty="0"/>
            </a:p>
          </p:txBody>
        </p:sp>
        <p:cxnSp>
          <p:nvCxnSpPr>
            <p:cNvPr id="54" name="Düz Ok Bağlayıcısı 53"/>
            <p:cNvCxnSpPr/>
            <p:nvPr/>
          </p:nvCxnSpPr>
          <p:spPr>
            <a:xfrm flipH="1" flipV="1">
              <a:off x="2960483" y="2158523"/>
              <a:ext cx="1868786" cy="44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30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Geniş ekran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Veysel Aksoy</dc:creator>
  <cp:lastModifiedBy>Veysel Aksoy</cp:lastModifiedBy>
  <cp:revision>3</cp:revision>
  <dcterms:created xsi:type="dcterms:W3CDTF">2021-03-25T08:51:50Z</dcterms:created>
  <dcterms:modified xsi:type="dcterms:W3CDTF">2021-03-25T09:00:17Z</dcterms:modified>
</cp:coreProperties>
</file>