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7" r:id="rId3"/>
    <p:sldId id="258" r:id="rId4"/>
    <p:sldId id="261" r:id="rId5"/>
    <p:sldId id="260" r:id="rId6"/>
    <p:sldId id="263" r:id="rId7"/>
    <p:sldId id="270" r:id="rId8"/>
    <p:sldId id="269" r:id="rId9"/>
    <p:sldId id="267" r:id="rId10"/>
    <p:sldId id="268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7E3"/>
    <a:srgbClr val="267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84300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57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76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114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827606" y="0"/>
            <a:ext cx="6316500" cy="51540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33578" y="1139700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33578" y="339734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 descr="https://lh4.googleusercontent.com/aICs2UJBj1ONLq1SIH0uU-kjFSPOjPGSCBsUW46ev-7a3aKMas06tfa10Kl9yugH_wWfUbMRvOozHvYONp0UD99ePQ7TD1l1vW3V25PI0Jhm9-tMPVHh3-Uje75Z8PNtgqMV6phLa4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981" y="1139700"/>
            <a:ext cx="2234400" cy="1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25" y="-7850"/>
            <a:ext cx="9144000" cy="4059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0" y="-7850"/>
            <a:ext cx="2366400" cy="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veyuanma/react-project" TargetMode="External"/><Relationship Id="rId3" Type="http://schemas.openxmlformats.org/officeDocument/2006/relationships/hyperlink" Target="mailto:yuanma666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33578" y="1824597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5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Interact | </a:t>
            </a:r>
            <a:r>
              <a:rPr lang="en-US" sz="20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Yuan 2017.9</a:t>
            </a:r>
            <a:endParaRPr sz="20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33578" y="277949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 online system supports real-time chatting service and long-time letter service</a:t>
            </a: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</a:t>
            </a:r>
            <a:r>
              <a:rPr lang="en-US" altLang="zh-CN" dirty="0" smtClean="0"/>
              <a:t>improve your app?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Add </a:t>
            </a:r>
            <a:r>
              <a:rPr lang="en-US" dirty="0" err="1" smtClean="0"/>
              <a:t>Redis</a:t>
            </a:r>
            <a:r>
              <a:rPr lang="en-US" dirty="0" smtClean="0"/>
              <a:t> service for message history retrieval</a:t>
            </a:r>
          </a:p>
          <a:p>
            <a:endParaRPr lang="en-US" dirty="0" smtClean="0"/>
          </a:p>
          <a:p>
            <a:r>
              <a:rPr lang="en-US" dirty="0" smtClean="0"/>
              <a:t> Add more features to chatting page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Improve web access page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7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 Github link: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github.com/veyuanma/react-project</a:t>
            </a:r>
            <a:endParaRPr lang="en-US" dirty="0" smtClean="0"/>
          </a:p>
          <a:p>
            <a:pPr marL="457200" lvl="1" indent="0">
              <a:spcAft>
                <a:spcPts val="600"/>
              </a:spcAft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 Contact me: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 smtClean="0">
                <a:hlinkClick r:id="rId3"/>
              </a:rPr>
              <a:t>yuanma666@gmail.com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42611"/>
            <a:ext cx="7886700" cy="4090007"/>
          </a:xfrm>
        </p:spPr>
        <p:txBody>
          <a:bodyPr/>
          <a:lstStyle/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r>
              <a:rPr lang="en-US" sz="5400" dirty="0" smtClean="0"/>
              <a:t>Thanks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66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is Interact?</a:t>
            </a: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An one-page web application supports: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 Real - time chatting service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 Long </a:t>
            </a:r>
            <a:r>
              <a:rPr lang="en-US" dirty="0"/>
              <a:t>-</a:t>
            </a:r>
            <a:r>
              <a:rPr lang="en-US" dirty="0" smtClean="0"/>
              <a:t> time letter service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Post letters (share happy moments / ask for advice / share knowledge)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View letters </a:t>
            </a:r>
            <a:r>
              <a:rPr lang="en-US" dirty="0" smtClean="0"/>
              <a:t>of </a:t>
            </a:r>
            <a:r>
              <a:rPr lang="en-US" dirty="0"/>
              <a:t>other </a:t>
            </a:r>
            <a:r>
              <a:rPr lang="en-US" dirty="0" smtClean="0"/>
              <a:t>users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/>
              <a:t>W</a:t>
            </a:r>
            <a:r>
              <a:rPr lang="en-US" dirty="0" smtClean="0"/>
              <a:t>ebsite </a:t>
            </a:r>
            <a:r>
              <a:rPr lang="en-US" dirty="0"/>
              <a:t>quick </a:t>
            </a:r>
            <a:r>
              <a:rPr lang="en-US" dirty="0" smtClean="0"/>
              <a:t>access service</a:t>
            </a:r>
            <a:endParaRPr lang="en-US" dirty="0"/>
          </a:p>
          <a:p>
            <a:pPr lvl="1">
              <a:spcBef>
                <a:spcPts val="0"/>
              </a:spcBef>
              <a:buFont typeface="Arial" charset="0"/>
              <a:buChar char="•"/>
            </a:pPr>
            <a:endParaRPr lang="en-US" dirty="0" smtClean="0"/>
          </a:p>
          <a:p>
            <a:pPr lvl="0" rtl="0">
              <a:spcBef>
                <a:spcPts val="0"/>
              </a:spcBef>
              <a:buFont typeface="Arial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How does your system work?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22" y="1178542"/>
            <a:ext cx="2393503" cy="344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59" y="1178542"/>
            <a:ext cx="3212735" cy="33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does your app look like?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8" y="1041368"/>
            <a:ext cx="6641960" cy="386319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7126679" y="1446963"/>
            <a:ext cx="1545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02399" y="1112295"/>
            <a:ext cx="10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47080" y="4461724"/>
            <a:ext cx="1362497" cy="117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63658" y="4153947"/>
            <a:ext cx="10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1617789" y="2151706"/>
            <a:ext cx="2542231" cy="313721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1632865" y="2435285"/>
            <a:ext cx="1904155" cy="618946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729998" y="2677123"/>
            <a:ext cx="1213923" cy="1144634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1986" y="2139754"/>
            <a:ext cx="183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 Component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22980" y="2695302"/>
            <a:ext cx="179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Letter Component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99831" y="3444294"/>
            <a:ext cx="236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 </a:t>
            </a:r>
            <a:r>
              <a:rPr lang="en-US" smtClean="0"/>
              <a:t>Access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4932" y="1083235"/>
            <a:ext cx="4931747" cy="890719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1813" y="966049"/>
            <a:ext cx="6812783" cy="40740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97045" y="4022790"/>
            <a:ext cx="5150035" cy="890719"/>
          </a:xfrm>
          <a:prstGeom prst="rect">
            <a:avLst/>
          </a:prstGeom>
          <a:noFill/>
          <a:ln w="31750">
            <a:solidFill>
              <a:srgbClr val="F6A7E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chat page look </a:t>
            </a:r>
            <a:r>
              <a:rPr lang="en-US" dirty="0"/>
              <a:t>like?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37" y="1022415"/>
            <a:ext cx="2980860" cy="4022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789" y="963382"/>
            <a:ext cx="3315956" cy="41407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6593" y="1004269"/>
            <a:ext cx="2511974" cy="32280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4643" y="1367963"/>
            <a:ext cx="3024554" cy="648652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4643" y="4191018"/>
            <a:ext cx="3024554" cy="854111"/>
          </a:xfrm>
          <a:prstGeom prst="rect">
            <a:avLst/>
          </a:prstGeom>
          <a:noFill/>
          <a:ln w="22225">
            <a:solidFill>
              <a:srgbClr val="F6A7E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8337" y="1904935"/>
            <a:ext cx="3024553" cy="2227051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23499" y="2351655"/>
            <a:ext cx="2569959" cy="151047"/>
          </a:xfrm>
          <a:prstGeom prst="rect">
            <a:avLst/>
          </a:prstGeom>
          <a:noFill/>
          <a:ln w="22225">
            <a:solidFill>
              <a:srgbClr val="2673F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3838" y="1123998"/>
            <a:ext cx="324561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FF0000"/>
                </a:solidFill>
              </a:rPr>
              <a:t>Chat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B0F0"/>
                </a:solidFill>
              </a:rPr>
              <a:t>Login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C000"/>
                </a:solidFill>
              </a:rPr>
              <a:t>Banner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Message History Component 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2673F3"/>
                </a:solidFill>
              </a:rPr>
              <a:t>Message Component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2673F3"/>
                </a:solidFill>
              </a:rPr>
              <a:t> </a:t>
            </a:r>
            <a:r>
              <a:rPr lang="en-US" dirty="0" smtClean="0">
                <a:solidFill>
                  <a:srgbClr val="2673F3"/>
                </a:solidFill>
              </a:rPr>
              <a:t>               </a:t>
            </a:r>
            <a:r>
              <a:rPr lang="mr-IN" dirty="0" smtClean="0">
                <a:solidFill>
                  <a:srgbClr val="2673F3"/>
                </a:solidFill>
              </a:rPr>
              <a:t>…</a:t>
            </a:r>
            <a:endParaRPr lang="en-US" dirty="0" smtClean="0">
              <a:solidFill>
                <a:srgbClr val="2673F3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2673F3"/>
                </a:solidFill>
              </a:rPr>
              <a:t>                Message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6A7E3"/>
                </a:solidFill>
              </a:rPr>
              <a:t>Message Input Box Component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letter page look like?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043"/>
            <a:ext cx="6578974" cy="3377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8974" y="2015063"/>
            <a:ext cx="32456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>
                <a:solidFill>
                  <a:srgbClr val="FF0000"/>
                </a:solidFill>
              </a:rPr>
              <a:t>Letter Component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    </a:t>
            </a:r>
            <a:r>
              <a:rPr lang="en-US" dirty="0" smtClean="0">
                <a:solidFill>
                  <a:srgbClr val="00B050"/>
                </a:solidFill>
              </a:rPr>
              <a:t>Get </a:t>
            </a:r>
            <a:r>
              <a:rPr lang="en-US" dirty="0" smtClean="0">
                <a:solidFill>
                  <a:srgbClr val="00B050"/>
                </a:solidFill>
              </a:rPr>
              <a:t>Letter Component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dirty="0" smtClean="0">
                <a:solidFill>
                  <a:srgbClr val="FFC000"/>
                </a:solidFill>
              </a:rPr>
              <a:t>Post </a:t>
            </a:r>
            <a:r>
              <a:rPr lang="en-US" dirty="0">
                <a:solidFill>
                  <a:srgbClr val="FFC000"/>
                </a:solidFill>
              </a:rPr>
              <a:t>Letter </a:t>
            </a:r>
            <a:r>
              <a:rPr lang="en-US" dirty="0" smtClean="0">
                <a:solidFill>
                  <a:srgbClr val="FFC000"/>
                </a:solidFill>
              </a:rPr>
              <a:t>Component</a:t>
            </a:r>
            <a:r>
              <a:rPr lang="en-US" dirty="0" smtClean="0">
                <a:solidFill>
                  <a:srgbClr val="FFC000"/>
                </a:solidFill>
              </a:rPr>
              <a:t>  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367" y="1084729"/>
            <a:ext cx="6355977" cy="3797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89" y="1268042"/>
            <a:ext cx="2847840" cy="32232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33356" y="1268043"/>
            <a:ext cx="3071958" cy="3377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9600"/>
            <a:ext cx="7886700" cy="4023018"/>
          </a:xfrm>
        </p:spPr>
        <p:txBody>
          <a:bodyPr/>
          <a:lstStyle/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r>
              <a:rPr lang="en-US" sz="5400" dirty="0" smtClean="0"/>
              <a:t>Show Time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77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techniques in front </a:t>
            </a:r>
            <a:r>
              <a:rPr lang="en-US" dirty="0"/>
              <a:t>e</a:t>
            </a:r>
            <a:r>
              <a:rPr lang="en-US" dirty="0" smtClean="0"/>
              <a:t>nd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 Used </a:t>
            </a:r>
            <a:r>
              <a:rPr lang="en-US" dirty="0" err="1" smtClean="0"/>
              <a:t>React.js</a:t>
            </a:r>
            <a:r>
              <a:rPr lang="en-US" dirty="0" smtClean="0"/>
              <a:t> to create the view, Bootstrap was applied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 Chat Component</a:t>
            </a:r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Socket.io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 Letter Component</a:t>
            </a:r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 smtClean="0"/>
              <a:t> REST API : GET / POST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994" y="3486336"/>
            <a:ext cx="2565619" cy="1206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94" y="2907745"/>
            <a:ext cx="3603730" cy="507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994" y="1867373"/>
            <a:ext cx="3241152" cy="167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994" y="2116716"/>
            <a:ext cx="3500180" cy="184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994" y="2402111"/>
            <a:ext cx="4092819" cy="158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994" y="2638404"/>
            <a:ext cx="3688513" cy="1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techniques in back </a:t>
            </a:r>
            <a:r>
              <a:rPr lang="en-US" dirty="0"/>
              <a:t>end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 Used Express and </a:t>
            </a:r>
            <a:r>
              <a:rPr lang="en-US" dirty="0" err="1" smtClean="0"/>
              <a:t>Node.js</a:t>
            </a:r>
            <a:r>
              <a:rPr lang="en-US" dirty="0" smtClean="0"/>
              <a:t> to build the web server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Request Handler</a:t>
            </a:r>
            <a:endParaRPr lang="en-US" dirty="0"/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Socket.io</a:t>
            </a:r>
            <a:endParaRPr lang="en-US" dirty="0" smtClean="0"/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 smtClean="0"/>
              <a:t> REST API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 Database connection </a:t>
            </a:r>
            <a:endParaRPr lang="en-US" dirty="0"/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Mongoose and </a:t>
            </a:r>
            <a:r>
              <a:rPr lang="en-US" dirty="0" err="1" smtClean="0"/>
              <a:t>mLab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81" y="3504155"/>
            <a:ext cx="4581769" cy="206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81" y="3796851"/>
            <a:ext cx="3618158" cy="577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581" y="2901928"/>
            <a:ext cx="3776505" cy="24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581" y="3185775"/>
            <a:ext cx="4033828" cy="209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581" y="1855330"/>
            <a:ext cx="2705309" cy="223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581" y="2129712"/>
            <a:ext cx="3492151" cy="176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3581" y="2365225"/>
            <a:ext cx="2976057" cy="1798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3581" y="2593909"/>
            <a:ext cx="3121618" cy="1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240</Words>
  <Application>Microsoft Macintosh PowerPoint</Application>
  <PresentationFormat>On-screen Show (16:9)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Arial</vt:lpstr>
      <vt:lpstr>simple-light-2</vt:lpstr>
      <vt:lpstr>Office Theme</vt:lpstr>
      <vt:lpstr>Interact | Yuan 2017.9</vt:lpstr>
      <vt:lpstr>What is Interact?</vt:lpstr>
      <vt:lpstr>How does your system work? </vt:lpstr>
      <vt:lpstr>What does your app look like? </vt:lpstr>
      <vt:lpstr>What does chat page look like?</vt:lpstr>
      <vt:lpstr>What does letter page look like?</vt:lpstr>
      <vt:lpstr>PowerPoint Presentation</vt:lpstr>
      <vt:lpstr>Key techniques in front end </vt:lpstr>
      <vt:lpstr>Key techniques in back end </vt:lpstr>
      <vt:lpstr>How would you improve your app?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</dc:title>
  <cp:lastModifiedBy>Microsoft Office User</cp:lastModifiedBy>
  <cp:revision>43</cp:revision>
  <dcterms:modified xsi:type="dcterms:W3CDTF">2017-10-01T02:53:08Z</dcterms:modified>
</cp:coreProperties>
</file>