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1896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lgerian" panose="04020705040A02060702" pitchFamily="82" charset="0"/>
              </a:rPr>
              <a:t>BRITISH AIRWAYS JOB SIM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F5E5E"/>
                </a:solidFill>
                <a:latin typeface="Aptos Display" panose="020B0004020202020204" pitchFamily="34" charset="0"/>
              </a:rPr>
              <a:t>DATA SCIENCE</a:t>
            </a:r>
            <a:endParaRPr lang="en-US" b="1" i="0" dirty="0">
              <a:solidFill>
                <a:srgbClr val="5F5E5E"/>
              </a:solidFill>
              <a:effectLst/>
              <a:latin typeface="Aptos Display" panose="020B0004020202020204" pitchFamily="34" charset="0"/>
            </a:endParaRPr>
          </a:p>
          <a:p>
            <a:endParaRPr lang="en-US" b="1" dirty="0">
              <a:solidFill>
                <a:srgbClr val="5F5E5E"/>
              </a:solidFill>
              <a:latin typeface="DM Sans" panose="020F0502020204030204" pitchFamily="2" charset="0"/>
            </a:endParaRPr>
          </a:p>
          <a:p>
            <a:r>
              <a:rPr lang="en-US" b="1" i="0" dirty="0">
                <a:solidFill>
                  <a:srgbClr val="5F5E5E"/>
                </a:solidFill>
                <a:effectLst/>
                <a:latin typeface="DM Sans" panose="020F0502020204030204" pitchFamily="2" charset="0"/>
              </a:rPr>
              <a:t> </a:t>
            </a:r>
            <a:r>
              <a:rPr lang="en-US" sz="2000" b="1" i="0" dirty="0">
                <a:solidFill>
                  <a:srgbClr val="5F5E5E"/>
                </a:solidFill>
                <a:effectLst/>
                <a:latin typeface="Aptos Display" panose="020B0004020202020204" pitchFamily="34" charset="0"/>
              </a:rPr>
              <a:t>Web scraping to gain company insights </a:t>
            </a:r>
            <a:endParaRPr lang="en-GB" sz="2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416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latin typeface="Algerian" panose="04020705040A02060702" pitchFamily="82" charset="0"/>
              </a:rPr>
              <a:t>SKYTRAX flights REVIEW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2" y="1057835"/>
            <a:ext cx="6432178" cy="5665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/>
              <a:t>Sentiment Overview:</a:t>
            </a:r>
          </a:p>
          <a:p>
            <a:r>
              <a:rPr lang="en-US" sz="1050" dirty="0"/>
              <a:t> Positive Sentiment: 2710 reviews (Avg. Rating: 5.73)</a:t>
            </a:r>
          </a:p>
          <a:p>
            <a:r>
              <a:rPr lang="en-US" sz="1050" dirty="0"/>
              <a:t> Negative Sentiment: 1181 reviews (Avg. Rating: 2.36)</a:t>
            </a:r>
          </a:p>
          <a:p>
            <a:r>
              <a:rPr lang="en-US" sz="1050" dirty="0"/>
              <a:t> Neutral Sentiment: 20 reviews (Avg. Rating: 2.85)</a:t>
            </a:r>
          </a:p>
          <a:p>
            <a:pPr marL="0" indent="0">
              <a:buNone/>
            </a:pPr>
            <a:r>
              <a:rPr lang="en-US" sz="1050" b="1" dirty="0"/>
              <a:t>Key Insight:</a:t>
            </a:r>
            <a:r>
              <a:rPr lang="en-US" sz="1050" dirty="0"/>
              <a:t> Majority of customers expressed positive sentiments, though a significant number raised concerns.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1200" b="1" dirty="0"/>
              <a:t>Word Frequency Highlights:</a:t>
            </a:r>
          </a:p>
          <a:p>
            <a:pPr marL="0" indent="0">
              <a:buNone/>
            </a:pPr>
            <a:r>
              <a:rPr lang="en-US" sz="1050" dirty="0"/>
              <a:t>• Positive: Service, Comfortable, Business Class, Security</a:t>
            </a:r>
          </a:p>
          <a:p>
            <a:pPr marL="0" indent="0">
              <a:buNone/>
            </a:pPr>
            <a:r>
              <a:rPr lang="en-US" sz="1050" dirty="0"/>
              <a:t>• Negative: Seats, Vegetarian, Lisbon, Delays</a:t>
            </a:r>
          </a:p>
          <a:p>
            <a:pPr marL="0" indent="0">
              <a:buNone/>
            </a:pPr>
            <a:r>
              <a:rPr lang="en-US" sz="1050" b="1" dirty="0"/>
              <a:t>Key Insight:</a:t>
            </a:r>
            <a:r>
              <a:rPr lang="en-US" sz="1050" dirty="0"/>
              <a:t> Positive reviews focus on premium services, while negative feedback highlights discomfort and poor accommodations.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r>
              <a:rPr lang="en-US" sz="1200" b="1" dirty="0"/>
              <a:t>Key Recommendations:</a:t>
            </a:r>
          </a:p>
          <a:p>
            <a:pPr marL="0" indent="0">
              <a:buNone/>
            </a:pPr>
            <a:r>
              <a:rPr lang="en-US" sz="1050" dirty="0"/>
              <a:t>1. Improve seating comfort in economy class.</a:t>
            </a:r>
          </a:p>
          <a:p>
            <a:pPr marL="0" indent="0">
              <a:buNone/>
            </a:pPr>
            <a:r>
              <a:rPr lang="en-US" sz="1050" dirty="0"/>
              <a:t>2. Enhance dietary options, focusing on vegetarian meals.</a:t>
            </a:r>
          </a:p>
          <a:p>
            <a:pPr marL="0" indent="0">
              <a:buNone/>
            </a:pPr>
            <a:r>
              <a:rPr lang="en-US" sz="1050" dirty="0"/>
              <a:t>3. Investigate issues on specific routes like Lisbon.</a:t>
            </a:r>
          </a:p>
          <a:p>
            <a:pPr marL="0" indent="0">
              <a:buNone/>
            </a:pPr>
            <a:r>
              <a:rPr lang="en-US" sz="1050" dirty="0"/>
              <a:t>4. Expand and promote premium services like business class and security.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6CDDE4-BF84-0670-5AE5-A91CE414B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18" y="878542"/>
            <a:ext cx="4271681" cy="2026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F87BAE-EA01-94D1-CA17-18DD00C7B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78" y="2976282"/>
            <a:ext cx="3711388" cy="19543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00AFF1-3CBD-5CE0-4854-D25B52A58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78" y="4975416"/>
            <a:ext cx="3711387" cy="1792937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300B0FE-79B0-0FFC-4AC7-7DC4D0EC9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82983"/>
              </p:ext>
            </p:extLst>
          </p:nvPr>
        </p:nvGraphicFramePr>
        <p:xfrm>
          <a:off x="784412" y="3908613"/>
          <a:ext cx="643217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059">
                  <a:extLst>
                    <a:ext uri="{9D8B030D-6E8A-4147-A177-3AD203B41FA5}">
                      <a16:colId xmlns:a16="http://schemas.microsoft.com/office/drawing/2014/main" val="4147955725"/>
                    </a:ext>
                  </a:extLst>
                </a:gridCol>
                <a:gridCol w="2144059">
                  <a:extLst>
                    <a:ext uri="{9D8B030D-6E8A-4147-A177-3AD203B41FA5}">
                      <a16:colId xmlns:a16="http://schemas.microsoft.com/office/drawing/2014/main" val="3906737625"/>
                    </a:ext>
                  </a:extLst>
                </a:gridCol>
                <a:gridCol w="2144059">
                  <a:extLst>
                    <a:ext uri="{9D8B030D-6E8A-4147-A177-3AD203B41FA5}">
                      <a16:colId xmlns:a16="http://schemas.microsoft.com/office/drawing/2014/main" val="199428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68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Top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"Service," "Comfort," "Tokyo"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"Seats," "Vegetarian," "Lisbon"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6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Recurring Themes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Business class,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Dietary preferences, delays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1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201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Aptos Display</vt:lpstr>
      <vt:lpstr>Arial</vt:lpstr>
      <vt:lpstr>Calibri</vt:lpstr>
      <vt:lpstr>Calibri Light</vt:lpstr>
      <vt:lpstr>DM Sans</vt:lpstr>
      <vt:lpstr>Office Theme</vt:lpstr>
      <vt:lpstr>BRITISH AIRWAYS JOB SIM</vt:lpstr>
      <vt:lpstr>SKYTRAX flights REVIEW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Admin</cp:lastModifiedBy>
  <cp:revision>3</cp:revision>
  <dcterms:created xsi:type="dcterms:W3CDTF">2022-12-06T11:13:27Z</dcterms:created>
  <dcterms:modified xsi:type="dcterms:W3CDTF">2025-01-25T20:26:57Z</dcterms:modified>
</cp:coreProperties>
</file>