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Playfair Displ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8ac6ea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8ac6eaf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544c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544c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544c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544c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544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544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32f221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32f221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32f221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32f221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8ac6e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8ac6e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20faabe3-b2d4-46e2-4bac-c04524f7ff83-56cb/?fullscreen&amp;hints=of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UnRestricted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064470" y="4532204"/>
            <a:ext cx="1888144" cy="465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>
                    <a:lumMod val="50000"/>
                  </a:schemeClr>
                </a:solidFill>
              </a:rPr>
              <a:t>Panagiota, Elliot, Favian, </a:t>
            </a:r>
            <a:endParaRPr sz="105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1">
                    <a:lumMod val="50000"/>
                  </a:schemeClr>
                </a:solidFill>
              </a:rPr>
              <a:t>Rumika, Neera</a:t>
            </a:r>
            <a:endParaRPr sz="105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525" y="2137801"/>
            <a:ext cx="1322975" cy="2853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252700" y="789996"/>
            <a:ext cx="8721725" cy="3782900"/>
          </a:xfrm>
          <a:custGeom>
            <a:avLst/>
            <a:gdLst/>
            <a:ahLst/>
            <a:cxnLst/>
            <a:rect l="l" t="t" r="r" b="b"/>
            <a:pathLst>
              <a:path w="348869" h="151316" extrusionOk="0">
                <a:moveTo>
                  <a:pt x="1956" y="70781"/>
                </a:moveTo>
                <a:cubicBezTo>
                  <a:pt x="8042" y="82410"/>
                  <a:pt x="11629" y="152348"/>
                  <a:pt x="38474" y="140556"/>
                </a:cubicBezTo>
                <a:cubicBezTo>
                  <a:pt x="65319" y="128764"/>
                  <a:pt x="124498" y="896"/>
                  <a:pt x="163027" y="27"/>
                </a:cubicBezTo>
                <a:cubicBezTo>
                  <a:pt x="201556" y="-842"/>
                  <a:pt x="239758" y="133166"/>
                  <a:pt x="269646" y="135340"/>
                </a:cubicBezTo>
                <a:cubicBezTo>
                  <a:pt x="299534" y="137514"/>
                  <a:pt x="340997" y="32415"/>
                  <a:pt x="342356" y="13069"/>
                </a:cubicBezTo>
                <a:cubicBezTo>
                  <a:pt x="343715" y="-6277"/>
                  <a:pt x="278994" y="570"/>
                  <a:pt x="277798" y="19264"/>
                </a:cubicBezTo>
                <a:cubicBezTo>
                  <a:pt x="276603" y="37958"/>
                  <a:pt x="329966" y="104962"/>
                  <a:pt x="335183" y="125232"/>
                </a:cubicBezTo>
                <a:cubicBezTo>
                  <a:pt x="340400" y="145502"/>
                  <a:pt x="308447" y="145665"/>
                  <a:pt x="309099" y="140883"/>
                </a:cubicBezTo>
                <a:cubicBezTo>
                  <a:pt x="309751" y="136101"/>
                  <a:pt x="372245" y="116591"/>
                  <a:pt x="339096" y="96539"/>
                </a:cubicBezTo>
                <a:cubicBezTo>
                  <a:pt x="305947" y="76487"/>
                  <a:pt x="152811" y="14700"/>
                  <a:pt x="110206" y="20569"/>
                </a:cubicBezTo>
                <a:cubicBezTo>
                  <a:pt x="67602" y="26438"/>
                  <a:pt x="98848" y="119743"/>
                  <a:pt x="83469" y="131753"/>
                </a:cubicBezTo>
                <a:cubicBezTo>
                  <a:pt x="68090" y="143763"/>
                  <a:pt x="31845" y="89367"/>
                  <a:pt x="17933" y="92627"/>
                </a:cubicBezTo>
                <a:cubicBezTo>
                  <a:pt x="4022" y="95888"/>
                  <a:pt x="2989" y="141535"/>
                  <a:pt x="0" y="15131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242888" dist="66675" dir="3420000" algn="bl" rotWithShape="0">
              <a:srgbClr val="980000">
                <a:alpha val="44000"/>
              </a:srgbClr>
            </a:outerShdw>
          </a:effectLst>
        </p:spPr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00" y="244525"/>
            <a:ext cx="1322975" cy="285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950" y="244525"/>
            <a:ext cx="1390750" cy="3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2125" y="1760700"/>
            <a:ext cx="1485500" cy="32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0200" y="301600"/>
            <a:ext cx="1715850" cy="36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49675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UnRestricted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849675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Thank you!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Questions?</a:t>
            </a:r>
            <a:endParaRPr sz="16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025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788300" y="1198325"/>
            <a:ext cx="3160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Hi-Fi Prototype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899250" y="2035350"/>
            <a:ext cx="49389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https://xd.adobe.com/view/20faabe3-b2d4-46e2-4bac-c04524f7ff83-56cb/?fullscreen&amp;hints=off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50" y="175200"/>
            <a:ext cx="1164441" cy="25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8775" y="226525"/>
            <a:ext cx="1127725" cy="2491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050" y="2200850"/>
            <a:ext cx="1201325" cy="263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1325" y="175200"/>
            <a:ext cx="1127725" cy="25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9275" y="2571750"/>
            <a:ext cx="1127725" cy="241052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43350" y="1417788"/>
            <a:ext cx="8366576" cy="2962350"/>
          </a:xfrm>
          <a:custGeom>
            <a:avLst/>
            <a:gdLst/>
            <a:ahLst/>
            <a:cxnLst/>
            <a:rect l="l" t="t" r="r" b="b"/>
            <a:pathLst>
              <a:path w="334730" h="118494" extrusionOk="0">
                <a:moveTo>
                  <a:pt x="0" y="65232"/>
                </a:moveTo>
                <a:cubicBezTo>
                  <a:pt x="5033" y="67732"/>
                  <a:pt x="17338" y="90067"/>
                  <a:pt x="30196" y="80231"/>
                </a:cubicBezTo>
                <a:cubicBezTo>
                  <a:pt x="43054" y="70395"/>
                  <a:pt x="48021" y="1597"/>
                  <a:pt x="77148" y="6216"/>
                </a:cubicBezTo>
                <a:cubicBezTo>
                  <a:pt x="106276" y="10835"/>
                  <a:pt x="191158" y="91208"/>
                  <a:pt x="204961" y="107945"/>
                </a:cubicBezTo>
                <a:cubicBezTo>
                  <a:pt x="218764" y="124683"/>
                  <a:pt x="156215" y="119411"/>
                  <a:pt x="159965" y="106641"/>
                </a:cubicBezTo>
                <a:cubicBezTo>
                  <a:pt x="163715" y="93871"/>
                  <a:pt x="209526" y="48713"/>
                  <a:pt x="227459" y="31323"/>
                </a:cubicBezTo>
                <a:cubicBezTo>
                  <a:pt x="245392" y="13934"/>
                  <a:pt x="256749" y="-7043"/>
                  <a:pt x="267563" y="2304"/>
                </a:cubicBezTo>
                <a:cubicBezTo>
                  <a:pt x="278377" y="11651"/>
                  <a:pt x="281149" y="75177"/>
                  <a:pt x="292343" y="87404"/>
                </a:cubicBezTo>
                <a:cubicBezTo>
                  <a:pt x="303538" y="99631"/>
                  <a:pt x="327666" y="77622"/>
                  <a:pt x="334730" y="75666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77" name="Google Shape;77;p15"/>
          <p:cNvSpPr txBox="1"/>
          <p:nvPr/>
        </p:nvSpPr>
        <p:spPr>
          <a:xfrm>
            <a:off x="1711675" y="713900"/>
            <a:ext cx="1643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initial design was very bare-bones.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50525" y="3640225"/>
            <a:ext cx="15243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Very focused on functionality not looks.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74925" y="412400"/>
            <a:ext cx="16437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Attempted to take a slightly different approach to the search and map.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" y="362700"/>
            <a:ext cx="1309900" cy="28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247" y="277150"/>
            <a:ext cx="1447725" cy="31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425" y="1800759"/>
            <a:ext cx="1309900" cy="282511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309750" y="1085341"/>
            <a:ext cx="8567075" cy="3200725"/>
          </a:xfrm>
          <a:custGeom>
            <a:avLst/>
            <a:gdLst/>
            <a:ahLst/>
            <a:cxnLst/>
            <a:rect l="l" t="t" r="r" b="b"/>
            <a:pathLst>
              <a:path w="342683" h="128029" extrusionOk="0">
                <a:moveTo>
                  <a:pt x="0" y="90131"/>
                </a:moveTo>
                <a:cubicBezTo>
                  <a:pt x="9836" y="91055"/>
                  <a:pt x="37986" y="110432"/>
                  <a:pt x="59016" y="95674"/>
                </a:cubicBezTo>
                <a:cubicBezTo>
                  <a:pt x="80047" y="80916"/>
                  <a:pt x="103848" y="11449"/>
                  <a:pt x="126183" y="1581"/>
                </a:cubicBezTo>
                <a:cubicBezTo>
                  <a:pt x="148518" y="-8286"/>
                  <a:pt x="179221" y="31035"/>
                  <a:pt x="193024" y="36469"/>
                </a:cubicBezTo>
                <a:cubicBezTo>
                  <a:pt x="206827" y="41903"/>
                  <a:pt x="208132" y="35437"/>
                  <a:pt x="209001" y="34187"/>
                </a:cubicBezTo>
                <a:cubicBezTo>
                  <a:pt x="209871" y="32937"/>
                  <a:pt x="200958" y="24840"/>
                  <a:pt x="198241" y="28970"/>
                </a:cubicBezTo>
                <a:cubicBezTo>
                  <a:pt x="195524" y="33100"/>
                  <a:pt x="188514" y="42501"/>
                  <a:pt x="192698" y="58967"/>
                </a:cubicBezTo>
                <a:cubicBezTo>
                  <a:pt x="196882" y="75433"/>
                  <a:pt x="202588" y="123688"/>
                  <a:pt x="223347" y="127764"/>
                </a:cubicBezTo>
                <a:cubicBezTo>
                  <a:pt x="244106" y="131840"/>
                  <a:pt x="297361" y="87605"/>
                  <a:pt x="317250" y="83421"/>
                </a:cubicBezTo>
                <a:cubicBezTo>
                  <a:pt x="337139" y="79237"/>
                  <a:pt x="338444" y="99452"/>
                  <a:pt x="342683" y="102658"/>
                </a:cubicBezTo>
              </a:path>
            </a:pathLst>
          </a:custGeom>
          <a:noFill/>
          <a:ln w="38100" cap="flat" cmpd="sng">
            <a:solidFill>
              <a:srgbClr val="EA9999"/>
            </a:solidFill>
            <a:prstDash val="dashDot"/>
            <a:round/>
            <a:headEnd type="none" w="med" len="med"/>
            <a:tailEnd type="none" w="med" len="med"/>
          </a:ln>
        </p:spPr>
      </p:sp>
      <p:sp>
        <p:nvSpPr>
          <p:cNvPr id="88" name="Google Shape;88;p16"/>
          <p:cNvSpPr txBox="1"/>
          <p:nvPr/>
        </p:nvSpPr>
        <p:spPr>
          <a:xfrm>
            <a:off x="497250" y="3725175"/>
            <a:ext cx="23313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Review feature of the application was important to represent and update the restaurants most suited for the user.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315000" y="228250"/>
            <a:ext cx="2763300" cy="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summary screen of the restaurant turned out to have a redundant feature: top reviews.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817150" y="2490122"/>
            <a:ext cx="1165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Success or failure?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940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Heuristic Evaluation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818350" y="1165550"/>
            <a:ext cx="5940600" cy="28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Critical issues that needed to be addressed: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 exits for users on every screen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Pop-up error messages if user makes mistake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Keeping the prototype consistent (style, design, buttons..)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Other issues that were addressed: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Navigation with the map and improved icons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Freedom to edit/create dietary restrictions, and edit profile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UI feature: Map Icons for restaurants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l="23184" t="14769" r="25826" b="16407"/>
          <a:stretch/>
        </p:blipFill>
        <p:spPr>
          <a:xfrm>
            <a:off x="213900" y="1165625"/>
            <a:ext cx="2451601" cy="28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940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Heuristic Evaluation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072600" y="1381675"/>
            <a:ext cx="5758200" cy="26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Aspects of the prototype we did well: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Minimalistic approach made it easy to maneuver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Icons used in the prototype are easy to understand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Consistency is there, but no two screens are the exact same - keeps it interesting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l="15067" r="16997"/>
          <a:stretch/>
        </p:blipFill>
        <p:spPr>
          <a:xfrm>
            <a:off x="311700" y="1381675"/>
            <a:ext cx="2390450" cy="26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940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Heuristic Evaluation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072600" y="1486050"/>
            <a:ext cx="57582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Aspects of the application that we did not change: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Help/Documentation page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Different colours for map icons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 colour as main colour for the application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25" y="1464100"/>
            <a:ext cx="2393651" cy="23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4294967295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School Name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MBA: May 20XX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School Name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BS, Computer Science: May 20XX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School Name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AdTech Lab: January 20XX</a:t>
            </a:r>
            <a:endParaRPr sz="15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100" y="2514650"/>
            <a:ext cx="1127725" cy="25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975" y="2395634"/>
            <a:ext cx="1201325" cy="2626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252700" y="789996"/>
            <a:ext cx="8721725" cy="3782900"/>
          </a:xfrm>
          <a:custGeom>
            <a:avLst/>
            <a:gdLst/>
            <a:ahLst/>
            <a:cxnLst/>
            <a:rect l="l" t="t" r="r" b="b"/>
            <a:pathLst>
              <a:path w="348869" h="151316" extrusionOk="0">
                <a:moveTo>
                  <a:pt x="1956" y="70781"/>
                </a:moveTo>
                <a:cubicBezTo>
                  <a:pt x="8042" y="82410"/>
                  <a:pt x="11629" y="152348"/>
                  <a:pt x="38474" y="140556"/>
                </a:cubicBezTo>
                <a:cubicBezTo>
                  <a:pt x="65319" y="128764"/>
                  <a:pt x="124498" y="896"/>
                  <a:pt x="163027" y="27"/>
                </a:cubicBezTo>
                <a:cubicBezTo>
                  <a:pt x="201556" y="-842"/>
                  <a:pt x="239758" y="133166"/>
                  <a:pt x="269646" y="135340"/>
                </a:cubicBezTo>
                <a:cubicBezTo>
                  <a:pt x="299534" y="137514"/>
                  <a:pt x="340997" y="32415"/>
                  <a:pt x="342356" y="13069"/>
                </a:cubicBezTo>
                <a:cubicBezTo>
                  <a:pt x="343715" y="-6277"/>
                  <a:pt x="278994" y="570"/>
                  <a:pt x="277798" y="19264"/>
                </a:cubicBezTo>
                <a:cubicBezTo>
                  <a:pt x="276603" y="37958"/>
                  <a:pt x="329966" y="104962"/>
                  <a:pt x="335183" y="125232"/>
                </a:cubicBezTo>
                <a:cubicBezTo>
                  <a:pt x="340400" y="145502"/>
                  <a:pt x="308447" y="145665"/>
                  <a:pt x="309099" y="140883"/>
                </a:cubicBezTo>
                <a:cubicBezTo>
                  <a:pt x="309751" y="136101"/>
                  <a:pt x="372245" y="116591"/>
                  <a:pt x="339096" y="96539"/>
                </a:cubicBezTo>
                <a:cubicBezTo>
                  <a:pt x="305947" y="76487"/>
                  <a:pt x="152811" y="14700"/>
                  <a:pt x="110206" y="20569"/>
                </a:cubicBezTo>
                <a:cubicBezTo>
                  <a:pt x="67602" y="26438"/>
                  <a:pt x="98848" y="119743"/>
                  <a:pt x="83469" y="131753"/>
                </a:cubicBezTo>
                <a:cubicBezTo>
                  <a:pt x="68090" y="143763"/>
                  <a:pt x="31845" y="89367"/>
                  <a:pt x="17933" y="92627"/>
                </a:cubicBezTo>
                <a:cubicBezTo>
                  <a:pt x="4022" y="95888"/>
                  <a:pt x="2989" y="141535"/>
                  <a:pt x="0" y="15131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242888" dist="66675" dir="3420000" algn="bl" rotWithShape="0">
              <a:srgbClr val="980000">
                <a:alpha val="44000"/>
              </a:srgbClr>
            </a:outerShdw>
          </a:effectLst>
        </p:spPr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7750" y="203775"/>
            <a:ext cx="1342275" cy="2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425" y="203775"/>
            <a:ext cx="1201325" cy="263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7425" y="260825"/>
            <a:ext cx="1127725" cy="241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75" y="260825"/>
            <a:ext cx="1304750" cy="28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50" y="2095930"/>
            <a:ext cx="1328775" cy="2880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252700" y="789996"/>
            <a:ext cx="8721725" cy="3782900"/>
          </a:xfrm>
          <a:custGeom>
            <a:avLst/>
            <a:gdLst/>
            <a:ahLst/>
            <a:cxnLst/>
            <a:rect l="l" t="t" r="r" b="b"/>
            <a:pathLst>
              <a:path w="348869" h="151316" extrusionOk="0">
                <a:moveTo>
                  <a:pt x="1956" y="70781"/>
                </a:moveTo>
                <a:cubicBezTo>
                  <a:pt x="8042" y="82410"/>
                  <a:pt x="11629" y="152348"/>
                  <a:pt x="38474" y="140556"/>
                </a:cubicBezTo>
                <a:cubicBezTo>
                  <a:pt x="65319" y="128764"/>
                  <a:pt x="124498" y="896"/>
                  <a:pt x="163027" y="27"/>
                </a:cubicBezTo>
                <a:cubicBezTo>
                  <a:pt x="201556" y="-842"/>
                  <a:pt x="239758" y="133166"/>
                  <a:pt x="269646" y="135340"/>
                </a:cubicBezTo>
                <a:cubicBezTo>
                  <a:pt x="299534" y="137514"/>
                  <a:pt x="340997" y="32415"/>
                  <a:pt x="342356" y="13069"/>
                </a:cubicBezTo>
                <a:cubicBezTo>
                  <a:pt x="343715" y="-6277"/>
                  <a:pt x="278994" y="570"/>
                  <a:pt x="277798" y="19264"/>
                </a:cubicBezTo>
                <a:cubicBezTo>
                  <a:pt x="276603" y="37958"/>
                  <a:pt x="329966" y="104962"/>
                  <a:pt x="335183" y="125232"/>
                </a:cubicBezTo>
                <a:cubicBezTo>
                  <a:pt x="340400" y="145502"/>
                  <a:pt x="308447" y="145665"/>
                  <a:pt x="309099" y="140883"/>
                </a:cubicBezTo>
                <a:cubicBezTo>
                  <a:pt x="309751" y="136101"/>
                  <a:pt x="372245" y="116591"/>
                  <a:pt x="339096" y="96539"/>
                </a:cubicBezTo>
                <a:cubicBezTo>
                  <a:pt x="305947" y="76487"/>
                  <a:pt x="152811" y="14700"/>
                  <a:pt x="110206" y="20569"/>
                </a:cubicBezTo>
                <a:cubicBezTo>
                  <a:pt x="67602" y="26438"/>
                  <a:pt x="98848" y="119743"/>
                  <a:pt x="83469" y="131753"/>
                </a:cubicBezTo>
                <a:cubicBezTo>
                  <a:pt x="68090" y="143763"/>
                  <a:pt x="31845" y="89367"/>
                  <a:pt x="17933" y="92627"/>
                </a:cubicBezTo>
                <a:cubicBezTo>
                  <a:pt x="4022" y="95888"/>
                  <a:pt x="2989" y="141535"/>
                  <a:pt x="0" y="15131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242888" dist="66675" dir="3420000" algn="bl" rotWithShape="0">
              <a:srgbClr val="980000">
                <a:alpha val="44000"/>
              </a:srgbClr>
            </a:outerShdw>
          </a:effectLst>
        </p:spPr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800" y="162325"/>
            <a:ext cx="1404825" cy="30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50" y="162325"/>
            <a:ext cx="1266625" cy="279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6625" y="1770073"/>
            <a:ext cx="1475350" cy="321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7775" y="1780575"/>
            <a:ext cx="1475350" cy="31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Playfair Display</vt:lpstr>
      <vt:lpstr>Arial</vt:lpstr>
      <vt:lpstr>Lato</vt:lpstr>
      <vt:lpstr>Coral</vt:lpstr>
      <vt:lpstr>UnRestricted</vt:lpstr>
      <vt:lpstr>Hi-Fi Prototype</vt:lpstr>
      <vt:lpstr>PowerPoint Presentation</vt:lpstr>
      <vt:lpstr>PowerPoint Presentation</vt:lpstr>
      <vt:lpstr>Summary of Heuristic Evaluation</vt:lpstr>
      <vt:lpstr>Summary of Heuristic Evaluation</vt:lpstr>
      <vt:lpstr>Summary of Heuristic Evaluation</vt:lpstr>
      <vt:lpstr>PowerPoint Presentation</vt:lpstr>
      <vt:lpstr>PowerPoint Presentation</vt:lpstr>
      <vt:lpstr>PowerPoint Presentation</vt:lpstr>
      <vt:lpstr>UnRestricted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UnRestricted</dc:title>
  <cp:lastModifiedBy>Panagiota Fytopoulou</cp:lastModifiedBy>
  <cp:revision>1</cp:revision>
  <dcterms:modified xsi:type="dcterms:W3CDTF">2019-11-24T03:29:44Z</dcterms:modified>
</cp:coreProperties>
</file>