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87D36-A6F9-4FAF-954F-5AF8871D7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97523D-19B6-454E-B279-8EB72CFCB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AF0202-DA27-4057-91C4-848C13E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86FDC-A29E-4DF7-9D19-3C67CDCF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D931AD-4508-4F2B-853A-71A3D0AE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3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8CADE-0006-455C-8A8E-B3B63687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20F729-E8D3-4B2F-97B7-E27CABA78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E59BCE-3F2A-444E-AF4E-12472BE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06CC5-6855-4DEC-A22C-013BD2C1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0F58F-FDB3-4838-AB87-64FE402C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CECA74-0758-4670-8DFD-17A940703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0FCED6-7810-4098-80B2-9660E928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4E027-5ED4-4998-9870-B490677B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06E33-BE4C-4143-89B8-2235AB3D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23A06-8861-49A7-A9C5-A049E9F8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54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D3FED-5132-4E2E-ABF3-55043604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920B-B76D-4F3F-A5FA-5C9831F7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D11FE9-25B6-4F8C-8BF6-8DD0FB81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623C3-3D7B-4B8D-8837-B3293677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AC65E9-CC40-424C-9D4D-2C44E448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16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AFC33-06C4-4FC4-B9B4-6B1896B5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B8824-3DFE-4599-9029-F0CD8BB1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CD308B-9A29-49C2-8570-924FBC61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07D76-D2D8-4466-A63B-779C4735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D2E99-988F-4601-811B-6FD1506B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633EB-9A23-4345-9A57-C1C8F99D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858F-D011-40C1-A6D7-3F44468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49A2F-884A-411D-923B-2C8C107B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61779A-99EF-496A-8B85-9D50233D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23408F-7836-4847-91A6-C0BF46C1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87D6B1-896D-4A15-92B8-107ECD96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8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2AAC3-9C6A-41EB-A10E-ED6EDE98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73838B-8E22-4828-8B0C-32CECA781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40729E-50D9-441B-B1C4-E79AE0BC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0D006E-18F4-4633-BC2E-6672DDC74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E1F49F-EE06-461C-9DA6-2968FD920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31B70C-1347-42B1-BD68-7F99FBE2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AB080E-9B87-4164-A85E-16053E6F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A8FE08-8B4E-4C27-87E7-D5DF34DE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3681A-1297-491D-A4DC-D5A0A6EA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EF92E0-E201-49D8-8D59-1714EFE3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8A7C1-51AF-48BA-A732-BA64664C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B9254A-DD40-4D5F-9BA0-0EA4E5A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08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8310D5-26CB-469F-844F-A5B8AED9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57BB7E-7E30-49C7-B560-39AD3CA3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C94C24-C3FC-45FD-BB5C-36440C8C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7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CC627-A092-44BD-A180-D6863C7A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07899-3143-4D2D-BCA0-EF4AD191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063F1-7AE0-4B34-8ACA-971098F36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018CBD-1D45-405B-A5EA-78D40781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1575E8-11C8-47EE-BAA4-DFFA784E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873E14-DCF9-4FDB-A762-F65F7EDF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04D76-A146-4196-A2CB-5AEEA301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9A3A51-247D-4932-9741-30351104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5972D6-7A09-4248-B303-15E6883FD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BE195C-07E7-4EF9-A654-9BDAC459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391F94-034B-4F01-8F8C-FA43EFF5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99041D-3CE1-4275-A389-70807FE6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9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41389-7529-4411-8D67-955EEECE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7D754E-83C9-4096-9A7C-717C43E7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C55BF-3414-47F2-AC16-92F5A8F22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91E4-2B4A-4F0A-8602-1A2D4B543FB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07325-C616-418E-BC4C-51203757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C5124-1C1C-4BA8-BAF3-9A1F9005F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F780-B8B8-485F-9BBA-3337DED8C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7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3049-83FD-470E-A25B-9F3D6FF8F956}"/>
              </a:ext>
            </a:extLst>
          </p:cNvPr>
          <p:cNvSpPr txBox="1"/>
          <p:nvPr/>
        </p:nvSpPr>
        <p:spPr>
          <a:xfrm>
            <a:off x="4065973" y="0"/>
            <a:ext cx="510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" panose="020B0502040204020203" pitchFamily="34" charset="0"/>
              </a:rPr>
              <a:t>Tomtime</a:t>
            </a:r>
            <a:endParaRPr lang="ru-RU" sz="72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83E79-400A-4459-9D26-464D9228EA12}"/>
              </a:ext>
            </a:extLst>
          </p:cNvPr>
          <p:cNvSpPr txBox="1"/>
          <p:nvPr/>
        </p:nvSpPr>
        <p:spPr>
          <a:xfrm>
            <a:off x="4678532" y="1015663"/>
            <a:ext cx="26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Новый менеджер задач!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E435AE-663F-416A-99F9-863149FA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83" y="1384995"/>
            <a:ext cx="7757633" cy="53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F3405E-FA68-4CDA-A1F1-E16205B1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08" y="143154"/>
            <a:ext cx="9424384" cy="65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F5CDA-F030-4A3D-B5EA-F13C3A36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24" y="278878"/>
            <a:ext cx="9100351" cy="63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211906-BFB4-4107-91C8-31E4A7A8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88" y="113544"/>
            <a:ext cx="9590823" cy="66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0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E01F6D-7C39-4F63-8671-6E124E92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50" y="136471"/>
            <a:ext cx="9514699" cy="65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B5A721-C177-4311-99AD-E4765222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92" y="97572"/>
            <a:ext cx="9578415" cy="66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93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Гиль</dc:creator>
  <cp:lastModifiedBy>Дмитрий Гиль</cp:lastModifiedBy>
  <cp:revision>1</cp:revision>
  <dcterms:created xsi:type="dcterms:W3CDTF">2021-11-11T14:16:55Z</dcterms:created>
  <dcterms:modified xsi:type="dcterms:W3CDTF">2021-11-11T14:21:16Z</dcterms:modified>
</cp:coreProperties>
</file>