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4052" r:id="rId2"/>
  </p:sldMasterIdLst>
  <p:notesMasterIdLst>
    <p:notesMasterId r:id="rId5"/>
  </p:notesMasterIdLst>
  <p:handoutMasterIdLst>
    <p:handoutMasterId r:id="rId6"/>
  </p:handoutMasterIdLst>
  <p:sldIdLst>
    <p:sldId id="259" r:id="rId3"/>
    <p:sldId id="260" r:id="rId4"/>
  </p:sldIdLst>
  <p:sldSz cx="26211213" cy="37084000"/>
  <p:notesSz cx="9866313" cy="6735763"/>
  <p:custDataLst>
    <p:tags r:id="rId7"/>
  </p:custDataLst>
  <p:defaultTextStyle>
    <a:defPPr>
      <a:defRPr lang="ja-JP"/>
    </a:defPPr>
    <a:lvl1pPr algn="l" rtl="0" fontAlgn="base">
      <a:spcBef>
        <a:spcPct val="20000"/>
      </a:spcBef>
      <a:spcAft>
        <a:spcPct val="0"/>
      </a:spcAft>
      <a:buClr>
        <a:srgbClr val="333399"/>
      </a:buClr>
      <a:buSzPct val="80000"/>
      <a:buFont typeface="Wingdings" pitchFamily="2" charset="2"/>
      <a:defRPr kumimoji="1" sz="7900" kern="1200">
        <a:solidFill>
          <a:srgbClr val="1C1C1C"/>
        </a:solidFill>
        <a:latin typeface="cmr8" pitchFamily="34" charset="0"/>
        <a:ea typeface="HGPｺﾞｼｯｸM" pitchFamily="50" charset="-128"/>
        <a:cs typeface="+mn-cs"/>
      </a:defRPr>
    </a:lvl1pPr>
    <a:lvl2pPr marL="1808409" algn="l" rtl="0" fontAlgn="base">
      <a:spcBef>
        <a:spcPct val="20000"/>
      </a:spcBef>
      <a:spcAft>
        <a:spcPct val="0"/>
      </a:spcAft>
      <a:buClr>
        <a:srgbClr val="333399"/>
      </a:buClr>
      <a:buSzPct val="80000"/>
      <a:buFont typeface="Wingdings" pitchFamily="2" charset="2"/>
      <a:defRPr kumimoji="1" sz="7900" kern="1200">
        <a:solidFill>
          <a:srgbClr val="1C1C1C"/>
        </a:solidFill>
        <a:latin typeface="cmr8" pitchFamily="34" charset="0"/>
        <a:ea typeface="HGPｺﾞｼｯｸM" pitchFamily="50" charset="-128"/>
        <a:cs typeface="+mn-cs"/>
      </a:defRPr>
    </a:lvl2pPr>
    <a:lvl3pPr marL="3616818" algn="l" rtl="0" fontAlgn="base">
      <a:spcBef>
        <a:spcPct val="20000"/>
      </a:spcBef>
      <a:spcAft>
        <a:spcPct val="0"/>
      </a:spcAft>
      <a:buClr>
        <a:srgbClr val="333399"/>
      </a:buClr>
      <a:buSzPct val="80000"/>
      <a:buFont typeface="Wingdings" pitchFamily="2" charset="2"/>
      <a:defRPr kumimoji="1" sz="7900" kern="1200">
        <a:solidFill>
          <a:srgbClr val="1C1C1C"/>
        </a:solidFill>
        <a:latin typeface="cmr8" pitchFamily="34" charset="0"/>
        <a:ea typeface="HGPｺﾞｼｯｸM" pitchFamily="50" charset="-128"/>
        <a:cs typeface="+mn-cs"/>
      </a:defRPr>
    </a:lvl3pPr>
    <a:lvl4pPr marL="5425227" algn="l" rtl="0" fontAlgn="base">
      <a:spcBef>
        <a:spcPct val="20000"/>
      </a:spcBef>
      <a:spcAft>
        <a:spcPct val="0"/>
      </a:spcAft>
      <a:buClr>
        <a:srgbClr val="333399"/>
      </a:buClr>
      <a:buSzPct val="80000"/>
      <a:buFont typeface="Wingdings" pitchFamily="2" charset="2"/>
      <a:defRPr kumimoji="1" sz="7900" kern="1200">
        <a:solidFill>
          <a:srgbClr val="1C1C1C"/>
        </a:solidFill>
        <a:latin typeface="cmr8" pitchFamily="34" charset="0"/>
        <a:ea typeface="HGPｺﾞｼｯｸM" pitchFamily="50" charset="-128"/>
        <a:cs typeface="+mn-cs"/>
      </a:defRPr>
    </a:lvl4pPr>
    <a:lvl5pPr marL="7233636" algn="l" rtl="0" fontAlgn="base">
      <a:spcBef>
        <a:spcPct val="20000"/>
      </a:spcBef>
      <a:spcAft>
        <a:spcPct val="0"/>
      </a:spcAft>
      <a:buClr>
        <a:srgbClr val="333399"/>
      </a:buClr>
      <a:buSzPct val="80000"/>
      <a:buFont typeface="Wingdings" pitchFamily="2" charset="2"/>
      <a:defRPr kumimoji="1" sz="7900" kern="1200">
        <a:solidFill>
          <a:srgbClr val="1C1C1C"/>
        </a:solidFill>
        <a:latin typeface="cmr8" pitchFamily="34" charset="0"/>
        <a:ea typeface="HGPｺﾞｼｯｸM" pitchFamily="50" charset="-128"/>
        <a:cs typeface="+mn-cs"/>
      </a:defRPr>
    </a:lvl5pPr>
    <a:lvl6pPr marL="9042044" algn="l" defTabSz="3616818" rtl="0" eaLnBrk="1" latinLnBrk="0" hangingPunct="1">
      <a:defRPr kumimoji="1" sz="7900" kern="1200">
        <a:solidFill>
          <a:srgbClr val="1C1C1C"/>
        </a:solidFill>
        <a:latin typeface="cmr8" pitchFamily="34" charset="0"/>
        <a:ea typeface="HGPｺﾞｼｯｸM" pitchFamily="50" charset="-128"/>
        <a:cs typeface="+mn-cs"/>
      </a:defRPr>
    </a:lvl6pPr>
    <a:lvl7pPr marL="10850453" algn="l" defTabSz="3616818" rtl="0" eaLnBrk="1" latinLnBrk="0" hangingPunct="1">
      <a:defRPr kumimoji="1" sz="7900" kern="1200">
        <a:solidFill>
          <a:srgbClr val="1C1C1C"/>
        </a:solidFill>
        <a:latin typeface="cmr8" pitchFamily="34" charset="0"/>
        <a:ea typeface="HGPｺﾞｼｯｸM" pitchFamily="50" charset="-128"/>
        <a:cs typeface="+mn-cs"/>
      </a:defRPr>
    </a:lvl7pPr>
    <a:lvl8pPr marL="12658862" algn="l" defTabSz="3616818" rtl="0" eaLnBrk="1" latinLnBrk="0" hangingPunct="1">
      <a:defRPr kumimoji="1" sz="7900" kern="1200">
        <a:solidFill>
          <a:srgbClr val="1C1C1C"/>
        </a:solidFill>
        <a:latin typeface="cmr8" pitchFamily="34" charset="0"/>
        <a:ea typeface="HGPｺﾞｼｯｸM" pitchFamily="50" charset="-128"/>
        <a:cs typeface="+mn-cs"/>
      </a:defRPr>
    </a:lvl8pPr>
    <a:lvl9pPr marL="14467271" algn="l" defTabSz="3616818" rtl="0" eaLnBrk="1" latinLnBrk="0" hangingPunct="1">
      <a:defRPr kumimoji="1" sz="7900" kern="1200">
        <a:solidFill>
          <a:srgbClr val="1C1C1C"/>
        </a:solidFill>
        <a:latin typeface="cmr8" pitchFamily="34" charset="0"/>
        <a:ea typeface="HGPｺﾞｼｯｸM" pitchFamily="50" charset="-128"/>
        <a:cs typeface="+mn-cs"/>
      </a:defRPr>
    </a:lvl9pPr>
  </p:defaultTextStyle>
  <p:extLst>
    <p:ext uri="{EFAFB233-063F-42B5-8137-9DF3F51BA10A}">
      <p15:sldGuideLst xmlns:p15="http://schemas.microsoft.com/office/powerpoint/2012/main">
        <p15:guide id="1" orient="horz" pos="11680">
          <p15:clr>
            <a:srgbClr val="A4A3A4"/>
          </p15:clr>
        </p15:guide>
        <p15:guide id="2" pos="82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AC0000"/>
    <a:srgbClr val="FF6600"/>
    <a:srgbClr val="FFE8D1"/>
    <a:srgbClr val="FFFFFF"/>
    <a:srgbClr val="BC0000"/>
    <a:srgbClr val="9933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95685" autoAdjust="0"/>
  </p:normalViewPr>
  <p:slideViewPr>
    <p:cSldViewPr>
      <p:cViewPr>
        <p:scale>
          <a:sx n="66" d="100"/>
          <a:sy n="66" d="100"/>
        </p:scale>
        <p:origin x="48" y="-9912"/>
      </p:cViewPr>
      <p:guideLst>
        <p:guide orient="horz" pos="11680"/>
        <p:guide pos="825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tags" Target="tags/tag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G:\&#23601;&#27963;&#24460;&#30740;&#31350;excel\20170822\&#12385;&#12419;&#12435;&#12392;&#21021;&#26399;&#21270;\Blind\&#34920;&#12414;&#12392;&#12417;\from1030\chouseiAdaptivePIGN2J30906beta0.97.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23601;&#27963;&#24460;&#30740;&#31350;excel\20170822\&#12385;&#12419;&#12435;&#12392;&#21021;&#26399;&#21270;\Blind\&#34920;&#12414;&#12392;&#12417;\from1030\chouseiAdaptivePIGN2J30906beta0.97.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218862928280847"/>
          <c:y val="6.1818732437391506E-2"/>
          <c:w val="0.73740374013368237"/>
          <c:h val="0.81692938589479214"/>
        </c:manualLayout>
      </c:layout>
      <c:scatterChart>
        <c:scatterStyle val="lineMarker"/>
        <c:varyColors val="0"/>
        <c:ser>
          <c:idx val="0"/>
          <c:order val="0"/>
          <c:tx>
            <c:v>提案①</c:v>
          </c:tx>
          <c:spPr>
            <a:ln w="28575" cap="rnd">
              <a:solidFill>
                <a:schemeClr val="accent1"/>
              </a:solidFill>
              <a:round/>
            </a:ln>
            <a:effectLst/>
          </c:spPr>
          <c:marker>
            <c:symbol val="circle"/>
            <c:size val="5"/>
            <c:spPr>
              <a:solidFill>
                <a:schemeClr val="accent1"/>
              </a:solidFill>
              <a:ln w="57150">
                <a:solidFill>
                  <a:schemeClr val="accent1"/>
                </a:solidFill>
              </a:ln>
              <a:effectLst/>
            </c:spPr>
          </c:marker>
          <c:xVal>
            <c:numRef>
              <c:f>Sheet1!$B$33:$B$56</c:f>
              <c:numCache>
                <c:formatCode>General</c:formatCode>
                <c:ptCount val="24"/>
                <c:pt idx="0">
                  <c:v>1.25</c:v>
                </c:pt>
                <c:pt idx="1">
                  <c:v>6.25</c:v>
                </c:pt>
                <c:pt idx="2">
                  <c:v>12.5</c:v>
                </c:pt>
                <c:pt idx="3">
                  <c:v>18.75</c:v>
                </c:pt>
                <c:pt idx="4">
                  <c:v>25</c:v>
                </c:pt>
                <c:pt idx="5">
                  <c:v>37.5</c:v>
                </c:pt>
                <c:pt idx="6">
                  <c:v>50</c:v>
                </c:pt>
                <c:pt idx="7">
                  <c:v>62.5</c:v>
                </c:pt>
                <c:pt idx="8">
                  <c:v>75</c:v>
                </c:pt>
                <c:pt idx="9">
                  <c:v>87.5</c:v>
                </c:pt>
                <c:pt idx="10">
                  <c:v>100</c:v>
                </c:pt>
                <c:pt idx="11">
                  <c:v>112.5</c:v>
                </c:pt>
                <c:pt idx="12">
                  <c:v>125</c:v>
                </c:pt>
                <c:pt idx="13">
                  <c:v>126.25</c:v>
                </c:pt>
                <c:pt idx="14">
                  <c:v>131.25</c:v>
                </c:pt>
                <c:pt idx="15">
                  <c:v>137.5</c:v>
                </c:pt>
                <c:pt idx="16">
                  <c:v>150</c:v>
                </c:pt>
                <c:pt idx="17">
                  <c:v>162.5</c:v>
                </c:pt>
                <c:pt idx="18">
                  <c:v>175</c:v>
                </c:pt>
                <c:pt idx="19">
                  <c:v>187.5</c:v>
                </c:pt>
                <c:pt idx="20">
                  <c:v>200</c:v>
                </c:pt>
                <c:pt idx="21">
                  <c:v>212.5</c:v>
                </c:pt>
                <c:pt idx="22">
                  <c:v>225</c:v>
                </c:pt>
                <c:pt idx="23">
                  <c:v>250</c:v>
                </c:pt>
              </c:numCache>
            </c:numRef>
          </c:xVal>
          <c:yVal>
            <c:numRef>
              <c:f>Sheet1!$J$33:$J$56</c:f>
              <c:numCache>
                <c:formatCode>General</c:formatCode>
                <c:ptCount val="24"/>
                <c:pt idx="0">
                  <c:v>105</c:v>
                </c:pt>
                <c:pt idx="1">
                  <c:v>138</c:v>
                </c:pt>
                <c:pt idx="2">
                  <c:v>156</c:v>
                </c:pt>
                <c:pt idx="3">
                  <c:v>287</c:v>
                </c:pt>
                <c:pt idx="4">
                  <c:v>432</c:v>
                </c:pt>
                <c:pt idx="5">
                  <c:v>564.82870000000003</c:v>
                </c:pt>
                <c:pt idx="6">
                  <c:v>765</c:v>
                </c:pt>
                <c:pt idx="7">
                  <c:v>877</c:v>
                </c:pt>
                <c:pt idx="8" formatCode="0.00E+00">
                  <c:v>982</c:v>
                </c:pt>
                <c:pt idx="9">
                  <c:v>1023</c:v>
                </c:pt>
                <c:pt idx="10">
                  <c:v>1065</c:v>
                </c:pt>
                <c:pt idx="11">
                  <c:v>1109</c:v>
                </c:pt>
                <c:pt idx="12">
                  <c:v>1256</c:v>
                </c:pt>
                <c:pt idx="13">
                  <c:v>1417.04559830632</c:v>
                </c:pt>
                <c:pt idx="14" formatCode="0.0000">
                  <c:v>1555</c:v>
                </c:pt>
                <c:pt idx="15" formatCode="0.00E+00">
                  <c:v>1666.8</c:v>
                </c:pt>
                <c:pt idx="16" formatCode="0.0000">
                  <c:v>2154</c:v>
                </c:pt>
                <c:pt idx="17" formatCode="0.0000">
                  <c:v>2834</c:v>
                </c:pt>
                <c:pt idx="18" formatCode="0.0000">
                  <c:v>3565</c:v>
                </c:pt>
                <c:pt idx="19" formatCode="0.00E+00">
                  <c:v>4181.7</c:v>
                </c:pt>
                <c:pt idx="20" formatCode="0.0000">
                  <c:v>4882</c:v>
                </c:pt>
                <c:pt idx="21" formatCode="0.0000">
                  <c:v>5678</c:v>
                </c:pt>
                <c:pt idx="22" formatCode="0.0000">
                  <c:v>6178</c:v>
                </c:pt>
                <c:pt idx="23" formatCode="0.00E+00">
                  <c:v>6928.7</c:v>
                </c:pt>
              </c:numCache>
            </c:numRef>
          </c:yVal>
          <c:smooth val="0"/>
          <c:extLst>
            <c:ext xmlns:c16="http://schemas.microsoft.com/office/drawing/2014/chart" uri="{C3380CC4-5D6E-409C-BE32-E72D297353CC}">
              <c16:uniqueId val="{00000000-EA17-4D3F-91C9-EFC6F6F4F7EE}"/>
            </c:ext>
          </c:extLst>
        </c:ser>
        <c:ser>
          <c:idx val="1"/>
          <c:order val="1"/>
          <c:tx>
            <c:v>提案②</c:v>
          </c:tx>
          <c:spPr>
            <a:ln w="38100" cap="rnd">
              <a:solidFill>
                <a:schemeClr val="accent2"/>
              </a:solidFill>
              <a:round/>
            </a:ln>
            <a:effectLst/>
          </c:spPr>
          <c:marker>
            <c:symbol val="triangle"/>
            <c:size val="5"/>
            <c:spPr>
              <a:solidFill>
                <a:schemeClr val="accent2"/>
              </a:solidFill>
              <a:ln w="38100">
                <a:solidFill>
                  <a:schemeClr val="accent2"/>
                </a:solidFill>
              </a:ln>
              <a:effectLst/>
            </c:spPr>
          </c:marker>
          <c:xVal>
            <c:numRef>
              <c:f>Sheet1!$M$33:$M$56</c:f>
              <c:numCache>
                <c:formatCode>General</c:formatCode>
                <c:ptCount val="24"/>
                <c:pt idx="0">
                  <c:v>1.25</c:v>
                </c:pt>
                <c:pt idx="1">
                  <c:v>6.25</c:v>
                </c:pt>
                <c:pt idx="2">
                  <c:v>12.5</c:v>
                </c:pt>
                <c:pt idx="3">
                  <c:v>18.75</c:v>
                </c:pt>
                <c:pt idx="4">
                  <c:v>25</c:v>
                </c:pt>
                <c:pt idx="5">
                  <c:v>37.5</c:v>
                </c:pt>
                <c:pt idx="6">
                  <c:v>50</c:v>
                </c:pt>
                <c:pt idx="7">
                  <c:v>62.5</c:v>
                </c:pt>
                <c:pt idx="8">
                  <c:v>75</c:v>
                </c:pt>
                <c:pt idx="9">
                  <c:v>87.5</c:v>
                </c:pt>
                <c:pt idx="10">
                  <c:v>100</c:v>
                </c:pt>
                <c:pt idx="11">
                  <c:v>112.5</c:v>
                </c:pt>
                <c:pt idx="12">
                  <c:v>125</c:v>
                </c:pt>
                <c:pt idx="13">
                  <c:v>126.25</c:v>
                </c:pt>
                <c:pt idx="14">
                  <c:v>131.25</c:v>
                </c:pt>
                <c:pt idx="15">
                  <c:v>137.5</c:v>
                </c:pt>
                <c:pt idx="16">
                  <c:v>150</c:v>
                </c:pt>
                <c:pt idx="17">
                  <c:v>162.5</c:v>
                </c:pt>
                <c:pt idx="18">
                  <c:v>175</c:v>
                </c:pt>
                <c:pt idx="19">
                  <c:v>187.5</c:v>
                </c:pt>
                <c:pt idx="20">
                  <c:v>200</c:v>
                </c:pt>
                <c:pt idx="21">
                  <c:v>212.5</c:v>
                </c:pt>
                <c:pt idx="22">
                  <c:v>225</c:v>
                </c:pt>
                <c:pt idx="23">
                  <c:v>250</c:v>
                </c:pt>
              </c:numCache>
            </c:numRef>
          </c:xVal>
          <c:yVal>
            <c:numRef>
              <c:f>Sheet1!$U$33:$U$56</c:f>
              <c:numCache>
                <c:formatCode>General</c:formatCode>
                <c:ptCount val="24"/>
                <c:pt idx="0">
                  <c:v>105</c:v>
                </c:pt>
                <c:pt idx="1">
                  <c:v>138</c:v>
                </c:pt>
                <c:pt idx="2">
                  <c:v>156</c:v>
                </c:pt>
                <c:pt idx="3">
                  <c:v>287</c:v>
                </c:pt>
                <c:pt idx="4">
                  <c:v>432</c:v>
                </c:pt>
                <c:pt idx="5">
                  <c:v>564.82870000000003</c:v>
                </c:pt>
                <c:pt idx="6">
                  <c:v>765</c:v>
                </c:pt>
                <c:pt idx="7">
                  <c:v>877</c:v>
                </c:pt>
                <c:pt idx="8">
                  <c:v>873</c:v>
                </c:pt>
                <c:pt idx="9">
                  <c:v>866</c:v>
                </c:pt>
                <c:pt idx="10">
                  <c:v>861</c:v>
                </c:pt>
                <c:pt idx="11">
                  <c:v>870</c:v>
                </c:pt>
                <c:pt idx="12">
                  <c:v>875</c:v>
                </c:pt>
                <c:pt idx="13">
                  <c:v>913</c:v>
                </c:pt>
                <c:pt idx="14">
                  <c:v>917.41930000000002</c:v>
                </c:pt>
                <c:pt idx="15">
                  <c:v>922</c:v>
                </c:pt>
                <c:pt idx="16">
                  <c:v>934</c:v>
                </c:pt>
                <c:pt idx="17">
                  <c:v>956</c:v>
                </c:pt>
                <c:pt idx="18">
                  <c:v>980</c:v>
                </c:pt>
                <c:pt idx="19">
                  <c:v>940</c:v>
                </c:pt>
                <c:pt idx="20">
                  <c:v>920</c:v>
                </c:pt>
                <c:pt idx="21" formatCode="0.00E+00">
                  <c:v>982</c:v>
                </c:pt>
                <c:pt idx="22">
                  <c:v>984.38130000000001</c:v>
                </c:pt>
                <c:pt idx="23">
                  <c:v>982</c:v>
                </c:pt>
              </c:numCache>
            </c:numRef>
          </c:yVal>
          <c:smooth val="0"/>
          <c:extLst>
            <c:ext xmlns:c16="http://schemas.microsoft.com/office/drawing/2014/chart" uri="{C3380CC4-5D6E-409C-BE32-E72D297353CC}">
              <c16:uniqueId val="{00000001-EA17-4D3F-91C9-EFC6F6F4F7EE}"/>
            </c:ext>
          </c:extLst>
        </c:ser>
        <c:dLbls>
          <c:showLegendKey val="0"/>
          <c:showVal val="0"/>
          <c:showCatName val="0"/>
          <c:showSerName val="0"/>
          <c:showPercent val="0"/>
          <c:showBubbleSize val="0"/>
        </c:dLbls>
        <c:axId val="210638840"/>
        <c:axId val="210639232"/>
      </c:scatterChart>
      <c:valAx>
        <c:axId val="210638840"/>
        <c:scaling>
          <c:orientation val="minMax"/>
          <c:max val="25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2800" b="1" dirty="0"/>
                  <a:t>t [sec]</a:t>
                </a:r>
                <a:endParaRPr lang="ja-JP" altLang="en-US" sz="2800" b="1" dirty="0"/>
              </a:p>
            </c:rich>
          </c:tx>
          <c:layout>
            <c:manualLayout>
              <c:xMode val="edge"/>
              <c:yMode val="edge"/>
              <c:x val="0.44693208317493333"/>
              <c:y val="0.9283875301118305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solidFill>
            <a:schemeClr val="bg1"/>
          </a:solidFill>
          <a:ln w="38100" cap="sq" cmpd="sng" algn="ctr">
            <a:solidFill>
              <a:schemeClr val="tx1"/>
            </a:solidFill>
            <a:round/>
            <a:tailEnd type="triangle"/>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ja-JP"/>
          </a:p>
        </c:txPr>
        <c:crossAx val="210639232"/>
        <c:crosses val="autoZero"/>
        <c:crossBetween val="midCat"/>
      </c:valAx>
      <c:valAx>
        <c:axId val="210639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2800" b="1" dirty="0"/>
                  <a:t>計算時間 </a:t>
                </a:r>
                <a:r>
                  <a:rPr lang="en-US" altLang="ja-JP" sz="2800" b="1" dirty="0"/>
                  <a:t>[sec]</a:t>
                </a:r>
                <a:endParaRPr lang="ja-JP" altLang="en-US" sz="2800" b="1" dirty="0"/>
              </a:p>
            </c:rich>
          </c:tx>
          <c:layout>
            <c:manualLayout>
              <c:xMode val="edge"/>
              <c:yMode val="edge"/>
              <c:x val="9.975468026503417E-3"/>
              <c:y val="0.2965075357480604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38100" cap="flat" cmpd="sng" algn="ctr">
            <a:solidFill>
              <a:schemeClr val="tx1"/>
            </a:solidFill>
            <a:round/>
            <a:tailEnd type="triangle"/>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210638840"/>
        <c:crosses val="autoZero"/>
        <c:crossBetween val="midCat"/>
      </c:valAx>
      <c:spPr>
        <a:noFill/>
        <a:ln>
          <a:noFill/>
        </a:ln>
        <a:effectLst/>
      </c:spPr>
    </c:plotArea>
    <c:legend>
      <c:legendPos val="r"/>
      <c:layout>
        <c:manualLayout>
          <c:xMode val="edge"/>
          <c:yMode val="edge"/>
          <c:x val="0.87112074741498469"/>
          <c:y val="0.45186950772407403"/>
          <c:w val="0.11931972112859457"/>
          <c:h val="0.2179099002549852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909752165708579"/>
          <c:y val="6.52312080764475E-2"/>
          <c:w val="0.76118155984303304"/>
          <c:h val="0.88241205522618704"/>
        </c:manualLayout>
      </c:layout>
      <c:scatterChart>
        <c:scatterStyle val="lineMarker"/>
        <c:varyColors val="0"/>
        <c:ser>
          <c:idx val="0"/>
          <c:order val="0"/>
          <c:tx>
            <c:v>提案①</c:v>
          </c:tx>
          <c:spPr>
            <a:ln w="38100" cap="sq">
              <a:solidFill>
                <a:schemeClr val="accent1"/>
              </a:solidFill>
              <a:round/>
            </a:ln>
            <a:effectLst/>
          </c:spPr>
          <c:marker>
            <c:symbol val="circle"/>
            <c:size val="5"/>
            <c:spPr>
              <a:solidFill>
                <a:schemeClr val="accent1"/>
              </a:solidFill>
              <a:ln w="38100">
                <a:solidFill>
                  <a:schemeClr val="accent1"/>
                </a:solidFill>
              </a:ln>
              <a:effectLst/>
            </c:spPr>
          </c:marker>
          <c:xVal>
            <c:numRef>
              <c:f>Sheet1!$B$33:$B$56</c:f>
              <c:numCache>
                <c:formatCode>General</c:formatCode>
                <c:ptCount val="24"/>
                <c:pt idx="0">
                  <c:v>1.25</c:v>
                </c:pt>
                <c:pt idx="1">
                  <c:v>6.25</c:v>
                </c:pt>
                <c:pt idx="2">
                  <c:v>12.5</c:v>
                </c:pt>
                <c:pt idx="3">
                  <c:v>18.75</c:v>
                </c:pt>
                <c:pt idx="4">
                  <c:v>25</c:v>
                </c:pt>
                <c:pt idx="5">
                  <c:v>37.5</c:v>
                </c:pt>
                <c:pt idx="6">
                  <c:v>50</c:v>
                </c:pt>
                <c:pt idx="7">
                  <c:v>62.5</c:v>
                </c:pt>
                <c:pt idx="8">
                  <c:v>75</c:v>
                </c:pt>
                <c:pt idx="9">
                  <c:v>87.5</c:v>
                </c:pt>
                <c:pt idx="10">
                  <c:v>100</c:v>
                </c:pt>
                <c:pt idx="11">
                  <c:v>112.5</c:v>
                </c:pt>
                <c:pt idx="12">
                  <c:v>125</c:v>
                </c:pt>
                <c:pt idx="13">
                  <c:v>126.25</c:v>
                </c:pt>
                <c:pt idx="14">
                  <c:v>131.25</c:v>
                </c:pt>
                <c:pt idx="15">
                  <c:v>137.5</c:v>
                </c:pt>
                <c:pt idx="16">
                  <c:v>150</c:v>
                </c:pt>
                <c:pt idx="17">
                  <c:v>162.5</c:v>
                </c:pt>
                <c:pt idx="18">
                  <c:v>175</c:v>
                </c:pt>
                <c:pt idx="19">
                  <c:v>187.5</c:v>
                </c:pt>
                <c:pt idx="20">
                  <c:v>200</c:v>
                </c:pt>
                <c:pt idx="21">
                  <c:v>212.5</c:v>
                </c:pt>
                <c:pt idx="22">
                  <c:v>225</c:v>
                </c:pt>
                <c:pt idx="23">
                  <c:v>250</c:v>
                </c:pt>
              </c:numCache>
            </c:numRef>
          </c:xVal>
          <c:yVal>
            <c:numRef>
              <c:f>Sheet1!$D$33:$D$56</c:f>
              <c:numCache>
                <c:formatCode>0.00</c:formatCode>
                <c:ptCount val="24"/>
                <c:pt idx="0">
                  <c:v>0.59419999999999995</c:v>
                </c:pt>
                <c:pt idx="1">
                  <c:v>0.1585</c:v>
                </c:pt>
                <c:pt idx="2">
                  <c:v>2.4389573609283599</c:v>
                </c:pt>
                <c:pt idx="3">
                  <c:v>0.98889357628589303</c:v>
                </c:pt>
                <c:pt idx="4">
                  <c:v>-2.47103541754803</c:v>
                </c:pt>
                <c:pt idx="5">
                  <c:v>-2.5866704809637202</c:v>
                </c:pt>
                <c:pt idx="6">
                  <c:v>-7.9234967799999998</c:v>
                </c:pt>
                <c:pt idx="7">
                  <c:v>-6.6160084428287798</c:v>
                </c:pt>
                <c:pt idx="8">
                  <c:v>-9.0897183383331495</c:v>
                </c:pt>
                <c:pt idx="9">
                  <c:v>-7.4259756810494801</c:v>
                </c:pt>
                <c:pt idx="10">
                  <c:v>-9.4357522899999999</c:v>
                </c:pt>
                <c:pt idx="11">
                  <c:v>-3.4730836307413102</c:v>
                </c:pt>
                <c:pt idx="12">
                  <c:v>-8.02008033867107</c:v>
                </c:pt>
                <c:pt idx="13">
                  <c:v>-0.87957480962262302</c:v>
                </c:pt>
                <c:pt idx="14">
                  <c:v>0.90250039340274202</c:v>
                </c:pt>
                <c:pt idx="15">
                  <c:v>0.89689046699999997</c:v>
                </c:pt>
                <c:pt idx="16">
                  <c:v>-1.1410263685044799</c:v>
                </c:pt>
                <c:pt idx="17">
                  <c:v>-1.29559694268007</c:v>
                </c:pt>
                <c:pt idx="18">
                  <c:v>-3.4316646409748399</c:v>
                </c:pt>
                <c:pt idx="19">
                  <c:v>-7.5282291061927999</c:v>
                </c:pt>
                <c:pt idx="20">
                  <c:v>-9.4045182023364706</c:v>
                </c:pt>
                <c:pt idx="21">
                  <c:v>-8.3770234674649604</c:v>
                </c:pt>
                <c:pt idx="22">
                  <c:v>-9.7702848447830206</c:v>
                </c:pt>
                <c:pt idx="23">
                  <c:v>-7.9893798475781201</c:v>
                </c:pt>
              </c:numCache>
            </c:numRef>
          </c:yVal>
          <c:smooth val="0"/>
          <c:extLst>
            <c:ext xmlns:c16="http://schemas.microsoft.com/office/drawing/2014/chart" uri="{C3380CC4-5D6E-409C-BE32-E72D297353CC}">
              <c16:uniqueId val="{00000000-D52F-4FD0-BFDC-CD641EAF86FF}"/>
            </c:ext>
          </c:extLst>
        </c:ser>
        <c:ser>
          <c:idx val="1"/>
          <c:order val="1"/>
          <c:tx>
            <c:v>提案②</c:v>
          </c:tx>
          <c:spPr>
            <a:ln w="38100" cap="rnd">
              <a:solidFill>
                <a:schemeClr val="accent2"/>
              </a:solidFill>
              <a:round/>
            </a:ln>
            <a:effectLst/>
          </c:spPr>
          <c:marker>
            <c:symbol val="triangle"/>
            <c:size val="5"/>
            <c:spPr>
              <a:solidFill>
                <a:schemeClr val="accent2"/>
              </a:solidFill>
              <a:ln w="38100">
                <a:solidFill>
                  <a:schemeClr val="accent2"/>
                </a:solidFill>
                <a:miter lim="800000"/>
              </a:ln>
              <a:effectLst/>
            </c:spPr>
          </c:marker>
          <c:dPt>
            <c:idx val="10"/>
            <c:marker>
              <c:symbol val="triangle"/>
              <c:size val="5"/>
              <c:spPr>
                <a:solidFill>
                  <a:schemeClr val="accent2"/>
                </a:solidFill>
                <a:ln w="38100" cap="sq">
                  <a:solidFill>
                    <a:schemeClr val="accent2"/>
                  </a:solidFill>
                  <a:miter lim="800000"/>
                </a:ln>
                <a:effectLst/>
              </c:spPr>
            </c:marker>
            <c:bubble3D val="0"/>
            <c:extLst>
              <c:ext xmlns:c16="http://schemas.microsoft.com/office/drawing/2014/chart" uri="{C3380CC4-5D6E-409C-BE32-E72D297353CC}">
                <c16:uniqueId val="{00000001-D52F-4FD0-BFDC-CD641EAF86FF}"/>
              </c:ext>
            </c:extLst>
          </c:dPt>
          <c:xVal>
            <c:numRef>
              <c:f>Sheet1!$M$33:$M$56</c:f>
              <c:numCache>
                <c:formatCode>General</c:formatCode>
                <c:ptCount val="24"/>
                <c:pt idx="0">
                  <c:v>1.25</c:v>
                </c:pt>
                <c:pt idx="1">
                  <c:v>6.25</c:v>
                </c:pt>
                <c:pt idx="2">
                  <c:v>12.5</c:v>
                </c:pt>
                <c:pt idx="3">
                  <c:v>18.75</c:v>
                </c:pt>
                <c:pt idx="4">
                  <c:v>25</c:v>
                </c:pt>
                <c:pt idx="5">
                  <c:v>37.5</c:v>
                </c:pt>
                <c:pt idx="6">
                  <c:v>50</c:v>
                </c:pt>
                <c:pt idx="7">
                  <c:v>62.5</c:v>
                </c:pt>
                <c:pt idx="8">
                  <c:v>75</c:v>
                </c:pt>
                <c:pt idx="9">
                  <c:v>87.5</c:v>
                </c:pt>
                <c:pt idx="10">
                  <c:v>100</c:v>
                </c:pt>
                <c:pt idx="11">
                  <c:v>112.5</c:v>
                </c:pt>
                <c:pt idx="12">
                  <c:v>125</c:v>
                </c:pt>
                <c:pt idx="13">
                  <c:v>126.25</c:v>
                </c:pt>
                <c:pt idx="14">
                  <c:v>131.25</c:v>
                </c:pt>
                <c:pt idx="15">
                  <c:v>137.5</c:v>
                </c:pt>
                <c:pt idx="16">
                  <c:v>150</c:v>
                </c:pt>
                <c:pt idx="17">
                  <c:v>162.5</c:v>
                </c:pt>
                <c:pt idx="18">
                  <c:v>175</c:v>
                </c:pt>
                <c:pt idx="19">
                  <c:v>187.5</c:v>
                </c:pt>
                <c:pt idx="20">
                  <c:v>200</c:v>
                </c:pt>
                <c:pt idx="21">
                  <c:v>212.5</c:v>
                </c:pt>
                <c:pt idx="22">
                  <c:v>225</c:v>
                </c:pt>
                <c:pt idx="23">
                  <c:v>250</c:v>
                </c:pt>
              </c:numCache>
            </c:numRef>
          </c:xVal>
          <c:yVal>
            <c:numRef>
              <c:f>Sheet1!$O$33:$O$56</c:f>
              <c:numCache>
                <c:formatCode>0.00</c:formatCode>
                <c:ptCount val="24"/>
                <c:pt idx="0">
                  <c:v>0.59419999999999995</c:v>
                </c:pt>
                <c:pt idx="1">
                  <c:v>0.1585</c:v>
                </c:pt>
                <c:pt idx="2">
                  <c:v>2.4389573609283599</c:v>
                </c:pt>
                <c:pt idx="3">
                  <c:v>0.98889357628589303</c:v>
                </c:pt>
                <c:pt idx="4">
                  <c:v>-2.47103541754803</c:v>
                </c:pt>
                <c:pt idx="5">
                  <c:v>-2.5866704809637202</c:v>
                </c:pt>
                <c:pt idx="6">
                  <c:v>-7.9234967799999998</c:v>
                </c:pt>
                <c:pt idx="7">
                  <c:v>-6.6160084428287798</c:v>
                </c:pt>
                <c:pt idx="8">
                  <c:v>-8.8906545008927598</c:v>
                </c:pt>
                <c:pt idx="9">
                  <c:v>-6.14430846665425</c:v>
                </c:pt>
                <c:pt idx="10">
                  <c:v>-6.66160530129393</c:v>
                </c:pt>
                <c:pt idx="11">
                  <c:v>-3.7688418190712198</c:v>
                </c:pt>
                <c:pt idx="12">
                  <c:v>-5.6875333425763799</c:v>
                </c:pt>
                <c:pt idx="13">
                  <c:v>-0.25801604005531498</c:v>
                </c:pt>
                <c:pt idx="14">
                  <c:v>-4.7195696933542003E-2</c:v>
                </c:pt>
                <c:pt idx="15">
                  <c:v>-0.79713561117774201</c:v>
                </c:pt>
                <c:pt idx="16">
                  <c:v>-0.52164532139445696</c:v>
                </c:pt>
                <c:pt idx="17">
                  <c:v>-1.5593486314037399</c:v>
                </c:pt>
                <c:pt idx="18">
                  <c:v>-4.34717848288716</c:v>
                </c:pt>
                <c:pt idx="19">
                  <c:v>-7.0004650631523004</c:v>
                </c:pt>
                <c:pt idx="20">
                  <c:v>-8.5524104394410898</c:v>
                </c:pt>
                <c:pt idx="21">
                  <c:v>-10.2810961136081</c:v>
                </c:pt>
                <c:pt idx="22">
                  <c:v>-7.0309270711554603</c:v>
                </c:pt>
                <c:pt idx="23">
                  <c:v>-7.5834402674280197</c:v>
                </c:pt>
              </c:numCache>
            </c:numRef>
          </c:yVal>
          <c:smooth val="0"/>
          <c:extLst>
            <c:ext xmlns:c16="http://schemas.microsoft.com/office/drawing/2014/chart" uri="{C3380CC4-5D6E-409C-BE32-E72D297353CC}">
              <c16:uniqueId val="{00000002-D52F-4FD0-BFDC-CD641EAF86FF}"/>
            </c:ext>
          </c:extLst>
        </c:ser>
        <c:dLbls>
          <c:showLegendKey val="0"/>
          <c:showVal val="0"/>
          <c:showCatName val="0"/>
          <c:showSerName val="0"/>
          <c:showPercent val="0"/>
          <c:showBubbleSize val="0"/>
        </c:dLbls>
        <c:axId val="210638056"/>
        <c:axId val="274014536"/>
      </c:scatterChart>
      <c:valAx>
        <c:axId val="210638056"/>
        <c:scaling>
          <c:orientation val="minMax"/>
          <c:max val="25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2800" dirty="0"/>
                  <a:t>t</a:t>
                </a:r>
                <a:r>
                  <a:rPr lang="en-US" altLang="ja-JP" sz="2800" baseline="0" dirty="0"/>
                  <a:t> [sec]</a:t>
                </a:r>
                <a:endParaRPr lang="ja-JP" altLang="en-US" sz="2800" dirty="0"/>
              </a:p>
            </c:rich>
          </c:tx>
          <c:layout>
            <c:manualLayout>
              <c:xMode val="edge"/>
              <c:yMode val="edge"/>
              <c:x val="0.88485952158015513"/>
              <c:y val="0.2222099781121001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38100" cap="flat" cmpd="sng" algn="ctr">
            <a:solidFill>
              <a:schemeClr val="tx1"/>
            </a:solidFill>
            <a:round/>
            <a:headEnd type="none"/>
            <a:tailEnd type="triangle"/>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274014536"/>
        <c:crosses val="autoZero"/>
        <c:crossBetween val="midCat"/>
      </c:valAx>
      <c:valAx>
        <c:axId val="2740145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38100" cap="flat" cmpd="sng" algn="ctr">
            <a:solidFill>
              <a:schemeClr val="tx1"/>
            </a:solidFill>
            <a:round/>
            <a:tailEnd type="triangle"/>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210638056"/>
        <c:crosses val="autoZero"/>
        <c:crossBetween val="midCat"/>
      </c:valAx>
      <c:spPr>
        <a:noFill/>
        <a:ln>
          <a:noFill/>
        </a:ln>
        <a:effectLst/>
      </c:spPr>
    </c:plotArea>
    <c:legend>
      <c:legendPos val="r"/>
      <c:layout>
        <c:manualLayout>
          <c:xMode val="edge"/>
          <c:yMode val="edge"/>
          <c:x val="0.88228410195337925"/>
          <c:y val="0.41698252863678925"/>
          <c:w val="9.4349507480920927E-2"/>
          <c:h val="0.2343766404199475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4276725" cy="336550"/>
          </a:xfrm>
          <a:prstGeom prst="rect">
            <a:avLst/>
          </a:prstGeom>
          <a:noFill/>
          <a:ln w="9525">
            <a:noFill/>
            <a:miter lim="800000"/>
            <a:headEnd/>
            <a:tailEnd/>
          </a:ln>
          <a:effectLst/>
        </p:spPr>
        <p:txBody>
          <a:bodyPr vert="horz" wrap="square" lIns="91434" tIns="45717" rIns="91434" bIns="45717" numCol="1" anchor="t" anchorCtr="0" compatLnSpc="1">
            <a:prstTxWarp prst="textNoShape">
              <a:avLst/>
            </a:prstTxWarp>
          </a:bodyPr>
          <a:lstStyle>
            <a:lvl1pPr>
              <a:spcBef>
                <a:spcPct val="0"/>
              </a:spcBef>
              <a:buClrTx/>
              <a:buSzTx/>
              <a:buFontTx/>
              <a:buNone/>
              <a:defRPr sz="1200">
                <a:solidFill>
                  <a:schemeClr val="tx1"/>
                </a:solidFill>
                <a:latin typeface="Arial" charset="0"/>
                <a:ea typeface="ＭＳ Ｐゴシック" pitchFamily="50" charset="-128"/>
              </a:defRPr>
            </a:lvl1pPr>
          </a:lstStyle>
          <a:p>
            <a:pPr>
              <a:defRPr/>
            </a:pPr>
            <a:endParaRPr lang="en-US" altLang="ja-JP" dirty="0"/>
          </a:p>
        </p:txBody>
      </p:sp>
      <p:sp>
        <p:nvSpPr>
          <p:cNvPr id="29699" name="Rectangle 3"/>
          <p:cNvSpPr>
            <a:spLocks noGrp="1" noChangeArrowheads="1"/>
          </p:cNvSpPr>
          <p:nvPr>
            <p:ph type="dt" sz="quarter" idx="1"/>
          </p:nvPr>
        </p:nvSpPr>
        <p:spPr bwMode="auto">
          <a:xfrm>
            <a:off x="5588001" y="0"/>
            <a:ext cx="4276725" cy="336550"/>
          </a:xfrm>
          <a:prstGeom prst="rect">
            <a:avLst/>
          </a:prstGeom>
          <a:noFill/>
          <a:ln w="9525">
            <a:noFill/>
            <a:miter lim="800000"/>
            <a:headEnd/>
            <a:tailEnd/>
          </a:ln>
          <a:effectLst/>
        </p:spPr>
        <p:txBody>
          <a:bodyPr vert="horz" wrap="square" lIns="91434" tIns="45717" rIns="91434" bIns="45717" numCol="1" anchor="t" anchorCtr="0" compatLnSpc="1">
            <a:prstTxWarp prst="textNoShape">
              <a:avLst/>
            </a:prstTxWarp>
          </a:bodyPr>
          <a:lstStyle>
            <a:lvl1pPr algn="r">
              <a:spcBef>
                <a:spcPct val="0"/>
              </a:spcBef>
              <a:buClrTx/>
              <a:buSzTx/>
              <a:buFontTx/>
              <a:buNone/>
              <a:defRPr sz="1200">
                <a:solidFill>
                  <a:schemeClr val="tx1"/>
                </a:solidFill>
                <a:latin typeface="Arial" charset="0"/>
                <a:ea typeface="ＭＳ Ｐゴシック" pitchFamily="50" charset="-128"/>
              </a:defRPr>
            </a:lvl1pPr>
          </a:lstStyle>
          <a:p>
            <a:pPr>
              <a:defRPr/>
            </a:pPr>
            <a:endParaRPr lang="en-US" altLang="ja-JP" dirty="0"/>
          </a:p>
        </p:txBody>
      </p:sp>
      <p:sp>
        <p:nvSpPr>
          <p:cNvPr id="29700" name="Rectangle 4"/>
          <p:cNvSpPr>
            <a:spLocks noGrp="1" noChangeArrowheads="1"/>
          </p:cNvSpPr>
          <p:nvPr>
            <p:ph type="ftr" sz="quarter" idx="2"/>
          </p:nvPr>
        </p:nvSpPr>
        <p:spPr bwMode="auto">
          <a:xfrm>
            <a:off x="0" y="6397625"/>
            <a:ext cx="4276725" cy="336550"/>
          </a:xfrm>
          <a:prstGeom prst="rect">
            <a:avLst/>
          </a:prstGeom>
          <a:noFill/>
          <a:ln w="9525">
            <a:noFill/>
            <a:miter lim="800000"/>
            <a:headEnd/>
            <a:tailEnd/>
          </a:ln>
          <a:effectLst/>
        </p:spPr>
        <p:txBody>
          <a:bodyPr vert="horz" wrap="square" lIns="91434" tIns="45717" rIns="91434" bIns="45717" numCol="1" anchor="b" anchorCtr="0" compatLnSpc="1">
            <a:prstTxWarp prst="textNoShape">
              <a:avLst/>
            </a:prstTxWarp>
          </a:bodyPr>
          <a:lstStyle>
            <a:lvl1pPr>
              <a:spcBef>
                <a:spcPct val="0"/>
              </a:spcBef>
              <a:buClrTx/>
              <a:buSzTx/>
              <a:buFontTx/>
              <a:buNone/>
              <a:defRPr sz="1200">
                <a:solidFill>
                  <a:schemeClr val="tx1"/>
                </a:solidFill>
                <a:latin typeface="Arial" charset="0"/>
                <a:ea typeface="ＭＳ Ｐゴシック" pitchFamily="50" charset="-128"/>
              </a:defRPr>
            </a:lvl1pPr>
          </a:lstStyle>
          <a:p>
            <a:pPr>
              <a:defRPr/>
            </a:pPr>
            <a:endParaRPr lang="en-US" altLang="ja-JP" dirty="0"/>
          </a:p>
        </p:txBody>
      </p:sp>
      <p:sp>
        <p:nvSpPr>
          <p:cNvPr id="29701" name="Rectangle 5"/>
          <p:cNvSpPr>
            <a:spLocks noGrp="1" noChangeArrowheads="1"/>
          </p:cNvSpPr>
          <p:nvPr>
            <p:ph type="sldNum" sz="quarter" idx="3"/>
          </p:nvPr>
        </p:nvSpPr>
        <p:spPr bwMode="auto">
          <a:xfrm>
            <a:off x="5588001" y="6397625"/>
            <a:ext cx="4276725" cy="336550"/>
          </a:xfrm>
          <a:prstGeom prst="rect">
            <a:avLst/>
          </a:prstGeom>
          <a:noFill/>
          <a:ln w="9525">
            <a:noFill/>
            <a:miter lim="800000"/>
            <a:headEnd/>
            <a:tailEnd/>
          </a:ln>
          <a:effectLst/>
        </p:spPr>
        <p:txBody>
          <a:bodyPr vert="horz" wrap="square" lIns="91434" tIns="45717" rIns="91434" bIns="45717" numCol="1" anchor="b" anchorCtr="0" compatLnSpc="1">
            <a:prstTxWarp prst="textNoShape">
              <a:avLst/>
            </a:prstTxWarp>
          </a:bodyPr>
          <a:lstStyle>
            <a:lvl1pPr algn="r">
              <a:spcBef>
                <a:spcPct val="0"/>
              </a:spcBef>
              <a:buClrTx/>
              <a:buSzTx/>
              <a:buFontTx/>
              <a:buNone/>
              <a:defRPr sz="1200">
                <a:solidFill>
                  <a:schemeClr val="tx1"/>
                </a:solidFill>
                <a:latin typeface="Arial" charset="0"/>
                <a:ea typeface="ＭＳ Ｐゴシック" pitchFamily="50" charset="-128"/>
              </a:defRPr>
            </a:lvl1pPr>
          </a:lstStyle>
          <a:p>
            <a:pPr>
              <a:defRPr/>
            </a:pPr>
            <a:fld id="{4379C918-BA89-4FB9-BCDF-20F97B104CC0}" type="slidenum">
              <a:rPr lang="en-US" altLang="ja-JP"/>
              <a:pPr>
                <a:defRPr/>
              </a:pPr>
              <a:t>‹#›</a:t>
            </a:fld>
            <a:endParaRPr lang="en-US" altLang="ja-JP" dirty="0"/>
          </a:p>
        </p:txBody>
      </p:sp>
    </p:spTree>
    <p:extLst>
      <p:ext uri="{BB962C8B-B14F-4D97-AF65-F5344CB8AC3E}">
        <p14:creationId xmlns:p14="http://schemas.microsoft.com/office/powerpoint/2010/main" val="2724627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4276725" cy="336550"/>
          </a:xfrm>
          <a:prstGeom prst="rect">
            <a:avLst/>
          </a:prstGeom>
          <a:noFill/>
          <a:ln w="9525">
            <a:noFill/>
            <a:miter lim="800000"/>
            <a:headEnd/>
            <a:tailEnd/>
          </a:ln>
          <a:effectLst/>
        </p:spPr>
        <p:txBody>
          <a:bodyPr vert="horz" wrap="square" lIns="91434" tIns="45717" rIns="91434" bIns="45717" numCol="1" anchor="t" anchorCtr="0" compatLnSpc="1">
            <a:prstTxWarp prst="textNoShape">
              <a:avLst/>
            </a:prstTxWarp>
          </a:bodyPr>
          <a:lstStyle>
            <a:lvl1pPr>
              <a:spcBef>
                <a:spcPct val="0"/>
              </a:spcBef>
              <a:buClrTx/>
              <a:buSzTx/>
              <a:buFontTx/>
              <a:buNone/>
              <a:defRPr sz="1200">
                <a:solidFill>
                  <a:schemeClr val="tx1"/>
                </a:solidFill>
                <a:latin typeface="Arial" charset="0"/>
                <a:ea typeface="ＭＳ Ｐゴシック" pitchFamily="50" charset="-128"/>
              </a:defRPr>
            </a:lvl1pPr>
          </a:lstStyle>
          <a:p>
            <a:pPr>
              <a:defRPr/>
            </a:pPr>
            <a:endParaRPr lang="en-US" altLang="ja-JP" dirty="0"/>
          </a:p>
        </p:txBody>
      </p:sp>
      <p:sp>
        <p:nvSpPr>
          <p:cNvPr id="18435" name="Rectangle 3"/>
          <p:cNvSpPr>
            <a:spLocks noGrp="1" noChangeArrowheads="1"/>
          </p:cNvSpPr>
          <p:nvPr>
            <p:ph type="dt" idx="1"/>
          </p:nvPr>
        </p:nvSpPr>
        <p:spPr bwMode="auto">
          <a:xfrm>
            <a:off x="5588001" y="0"/>
            <a:ext cx="4276725" cy="336550"/>
          </a:xfrm>
          <a:prstGeom prst="rect">
            <a:avLst/>
          </a:prstGeom>
          <a:noFill/>
          <a:ln w="9525">
            <a:noFill/>
            <a:miter lim="800000"/>
            <a:headEnd/>
            <a:tailEnd/>
          </a:ln>
          <a:effectLst/>
        </p:spPr>
        <p:txBody>
          <a:bodyPr vert="horz" wrap="square" lIns="91434" tIns="45717" rIns="91434" bIns="45717" numCol="1" anchor="t" anchorCtr="0" compatLnSpc="1">
            <a:prstTxWarp prst="textNoShape">
              <a:avLst/>
            </a:prstTxWarp>
          </a:bodyPr>
          <a:lstStyle>
            <a:lvl1pPr algn="r">
              <a:spcBef>
                <a:spcPct val="0"/>
              </a:spcBef>
              <a:buClrTx/>
              <a:buSzTx/>
              <a:buFontTx/>
              <a:buNone/>
              <a:defRPr sz="1200">
                <a:solidFill>
                  <a:schemeClr val="tx1"/>
                </a:solidFill>
                <a:latin typeface="Arial" charset="0"/>
                <a:ea typeface="ＭＳ Ｐゴシック" pitchFamily="50" charset="-128"/>
              </a:defRPr>
            </a:lvl1pPr>
          </a:lstStyle>
          <a:p>
            <a:pPr>
              <a:defRPr/>
            </a:pPr>
            <a:endParaRPr lang="en-US" altLang="ja-JP" dirty="0"/>
          </a:p>
        </p:txBody>
      </p:sp>
      <p:sp>
        <p:nvSpPr>
          <p:cNvPr id="5124" name="Rectangle 4"/>
          <p:cNvSpPr>
            <a:spLocks noGrp="1" noRot="1" noChangeAspect="1" noChangeArrowheads="1" noTextEdit="1"/>
          </p:cNvSpPr>
          <p:nvPr>
            <p:ph type="sldImg" idx="2"/>
          </p:nvPr>
        </p:nvSpPr>
        <p:spPr bwMode="auto">
          <a:xfrm>
            <a:off x="4041775" y="504825"/>
            <a:ext cx="1787525" cy="2527300"/>
          </a:xfrm>
          <a:prstGeom prst="rect">
            <a:avLst/>
          </a:prstGeom>
          <a:noFill/>
          <a:ln w="9525">
            <a:solidFill>
              <a:srgbClr val="000000"/>
            </a:solidFill>
            <a:miter lim="800000"/>
            <a:headEnd/>
            <a:tailEnd/>
          </a:ln>
        </p:spPr>
      </p:sp>
      <p:sp>
        <p:nvSpPr>
          <p:cNvPr id="18437" name="Rectangle 5"/>
          <p:cNvSpPr>
            <a:spLocks noGrp="1" noChangeArrowheads="1"/>
          </p:cNvSpPr>
          <p:nvPr>
            <p:ph type="body" sz="quarter" idx="3"/>
          </p:nvPr>
        </p:nvSpPr>
        <p:spPr bwMode="auto">
          <a:xfrm>
            <a:off x="985839" y="3198815"/>
            <a:ext cx="7894637" cy="3032125"/>
          </a:xfrm>
          <a:prstGeom prst="rect">
            <a:avLst/>
          </a:prstGeom>
          <a:noFill/>
          <a:ln w="9525">
            <a:noFill/>
            <a:miter lim="800000"/>
            <a:headEnd/>
            <a:tailEnd/>
          </a:ln>
          <a:effectLst/>
        </p:spPr>
        <p:txBody>
          <a:bodyPr vert="horz" wrap="square" lIns="91434" tIns="45717" rIns="91434" bIns="45717"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8438" name="Rectangle 6"/>
          <p:cNvSpPr>
            <a:spLocks noGrp="1" noChangeArrowheads="1"/>
          </p:cNvSpPr>
          <p:nvPr>
            <p:ph type="ftr" sz="quarter" idx="4"/>
          </p:nvPr>
        </p:nvSpPr>
        <p:spPr bwMode="auto">
          <a:xfrm>
            <a:off x="0" y="6397625"/>
            <a:ext cx="4276725" cy="336550"/>
          </a:xfrm>
          <a:prstGeom prst="rect">
            <a:avLst/>
          </a:prstGeom>
          <a:noFill/>
          <a:ln w="9525">
            <a:noFill/>
            <a:miter lim="800000"/>
            <a:headEnd/>
            <a:tailEnd/>
          </a:ln>
          <a:effectLst/>
        </p:spPr>
        <p:txBody>
          <a:bodyPr vert="horz" wrap="square" lIns="91434" tIns="45717" rIns="91434" bIns="45717" numCol="1" anchor="b" anchorCtr="0" compatLnSpc="1">
            <a:prstTxWarp prst="textNoShape">
              <a:avLst/>
            </a:prstTxWarp>
          </a:bodyPr>
          <a:lstStyle>
            <a:lvl1pPr>
              <a:spcBef>
                <a:spcPct val="0"/>
              </a:spcBef>
              <a:buClrTx/>
              <a:buSzTx/>
              <a:buFontTx/>
              <a:buNone/>
              <a:defRPr sz="1200">
                <a:solidFill>
                  <a:schemeClr val="tx1"/>
                </a:solidFill>
                <a:latin typeface="Arial" charset="0"/>
                <a:ea typeface="ＭＳ Ｐゴシック" pitchFamily="50" charset="-128"/>
              </a:defRPr>
            </a:lvl1pPr>
          </a:lstStyle>
          <a:p>
            <a:pPr>
              <a:defRPr/>
            </a:pPr>
            <a:endParaRPr lang="en-US" altLang="ja-JP" dirty="0"/>
          </a:p>
        </p:txBody>
      </p:sp>
      <p:sp>
        <p:nvSpPr>
          <p:cNvPr id="18439" name="Rectangle 7"/>
          <p:cNvSpPr>
            <a:spLocks noGrp="1" noChangeArrowheads="1"/>
          </p:cNvSpPr>
          <p:nvPr>
            <p:ph type="sldNum" sz="quarter" idx="5"/>
          </p:nvPr>
        </p:nvSpPr>
        <p:spPr bwMode="auto">
          <a:xfrm>
            <a:off x="5588001" y="6397625"/>
            <a:ext cx="4276725" cy="336550"/>
          </a:xfrm>
          <a:prstGeom prst="rect">
            <a:avLst/>
          </a:prstGeom>
          <a:noFill/>
          <a:ln w="9525">
            <a:noFill/>
            <a:miter lim="800000"/>
            <a:headEnd/>
            <a:tailEnd/>
          </a:ln>
          <a:effectLst/>
        </p:spPr>
        <p:txBody>
          <a:bodyPr vert="horz" wrap="square" lIns="91434" tIns="45717" rIns="91434" bIns="45717" numCol="1" anchor="b" anchorCtr="0" compatLnSpc="1">
            <a:prstTxWarp prst="textNoShape">
              <a:avLst/>
            </a:prstTxWarp>
          </a:bodyPr>
          <a:lstStyle>
            <a:lvl1pPr algn="r">
              <a:spcBef>
                <a:spcPct val="0"/>
              </a:spcBef>
              <a:buClrTx/>
              <a:buSzTx/>
              <a:buFontTx/>
              <a:buNone/>
              <a:defRPr sz="1200">
                <a:solidFill>
                  <a:schemeClr val="tx1"/>
                </a:solidFill>
                <a:latin typeface="Arial" charset="0"/>
                <a:ea typeface="ＭＳ Ｐゴシック" pitchFamily="50" charset="-128"/>
              </a:defRPr>
            </a:lvl1pPr>
          </a:lstStyle>
          <a:p>
            <a:pPr>
              <a:defRPr/>
            </a:pPr>
            <a:fld id="{D80638F2-AC2A-4B4F-830A-EB30C1F06F4C}" type="slidenum">
              <a:rPr lang="en-US" altLang="ja-JP"/>
              <a:pPr>
                <a:defRPr/>
              </a:pPr>
              <a:t>‹#›</a:t>
            </a:fld>
            <a:endParaRPr lang="en-US" altLang="ja-JP" dirty="0"/>
          </a:p>
        </p:txBody>
      </p:sp>
    </p:spTree>
    <p:extLst>
      <p:ext uri="{BB962C8B-B14F-4D97-AF65-F5344CB8AC3E}">
        <p14:creationId xmlns:p14="http://schemas.microsoft.com/office/powerpoint/2010/main" val="2940824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4700" kern="1200">
        <a:solidFill>
          <a:schemeClr val="tx1"/>
        </a:solidFill>
        <a:latin typeface="Arial" charset="0"/>
        <a:ea typeface="ＭＳ Ｐ明朝" pitchFamily="18" charset="-128"/>
        <a:cs typeface="+mn-cs"/>
      </a:defRPr>
    </a:lvl1pPr>
    <a:lvl2pPr marL="1808409" algn="l" rtl="0" eaLnBrk="0" fontAlgn="base" hangingPunct="0">
      <a:spcBef>
        <a:spcPct val="30000"/>
      </a:spcBef>
      <a:spcAft>
        <a:spcPct val="0"/>
      </a:spcAft>
      <a:defRPr kumimoji="1" sz="4700" kern="1200">
        <a:solidFill>
          <a:schemeClr val="tx1"/>
        </a:solidFill>
        <a:latin typeface="Arial" charset="0"/>
        <a:ea typeface="ＭＳ Ｐ明朝" pitchFamily="18" charset="-128"/>
        <a:cs typeface="+mn-cs"/>
      </a:defRPr>
    </a:lvl2pPr>
    <a:lvl3pPr marL="3616818" algn="l" rtl="0" eaLnBrk="0" fontAlgn="base" hangingPunct="0">
      <a:spcBef>
        <a:spcPct val="30000"/>
      </a:spcBef>
      <a:spcAft>
        <a:spcPct val="0"/>
      </a:spcAft>
      <a:defRPr kumimoji="1" sz="4700" kern="1200">
        <a:solidFill>
          <a:schemeClr val="tx1"/>
        </a:solidFill>
        <a:latin typeface="Arial" charset="0"/>
        <a:ea typeface="ＭＳ Ｐ明朝" pitchFamily="18" charset="-128"/>
        <a:cs typeface="+mn-cs"/>
      </a:defRPr>
    </a:lvl3pPr>
    <a:lvl4pPr marL="5425227" algn="l" rtl="0" eaLnBrk="0" fontAlgn="base" hangingPunct="0">
      <a:spcBef>
        <a:spcPct val="30000"/>
      </a:spcBef>
      <a:spcAft>
        <a:spcPct val="0"/>
      </a:spcAft>
      <a:defRPr kumimoji="1" sz="4700" kern="1200">
        <a:solidFill>
          <a:schemeClr val="tx1"/>
        </a:solidFill>
        <a:latin typeface="Arial" charset="0"/>
        <a:ea typeface="ＭＳ Ｐ明朝" pitchFamily="18" charset="-128"/>
        <a:cs typeface="+mn-cs"/>
      </a:defRPr>
    </a:lvl4pPr>
    <a:lvl5pPr marL="7233636" algn="l" rtl="0" eaLnBrk="0" fontAlgn="base" hangingPunct="0">
      <a:spcBef>
        <a:spcPct val="30000"/>
      </a:spcBef>
      <a:spcAft>
        <a:spcPct val="0"/>
      </a:spcAft>
      <a:defRPr kumimoji="1" sz="4700" kern="1200">
        <a:solidFill>
          <a:schemeClr val="tx1"/>
        </a:solidFill>
        <a:latin typeface="Arial" charset="0"/>
        <a:ea typeface="ＭＳ Ｐ明朝" pitchFamily="18" charset="-128"/>
        <a:cs typeface="+mn-cs"/>
      </a:defRPr>
    </a:lvl5pPr>
    <a:lvl6pPr marL="9042044" algn="l" defTabSz="3616818" rtl="0" eaLnBrk="1" latinLnBrk="0" hangingPunct="1">
      <a:defRPr kumimoji="1" sz="4700" kern="1200">
        <a:solidFill>
          <a:schemeClr val="tx1"/>
        </a:solidFill>
        <a:latin typeface="+mn-lt"/>
        <a:ea typeface="+mn-ea"/>
        <a:cs typeface="+mn-cs"/>
      </a:defRPr>
    </a:lvl6pPr>
    <a:lvl7pPr marL="10850453" algn="l" defTabSz="3616818" rtl="0" eaLnBrk="1" latinLnBrk="0" hangingPunct="1">
      <a:defRPr kumimoji="1" sz="4700" kern="1200">
        <a:solidFill>
          <a:schemeClr val="tx1"/>
        </a:solidFill>
        <a:latin typeface="+mn-lt"/>
        <a:ea typeface="+mn-ea"/>
        <a:cs typeface="+mn-cs"/>
      </a:defRPr>
    </a:lvl7pPr>
    <a:lvl8pPr marL="12658862" algn="l" defTabSz="3616818" rtl="0" eaLnBrk="1" latinLnBrk="0" hangingPunct="1">
      <a:defRPr kumimoji="1" sz="4700" kern="1200">
        <a:solidFill>
          <a:schemeClr val="tx1"/>
        </a:solidFill>
        <a:latin typeface="+mn-lt"/>
        <a:ea typeface="+mn-ea"/>
        <a:cs typeface="+mn-cs"/>
      </a:defRPr>
    </a:lvl8pPr>
    <a:lvl9pPr marL="14467271" algn="l" defTabSz="3616818" rtl="0" eaLnBrk="1" latinLnBrk="0" hangingPunct="1">
      <a:defRPr kumimoji="1" sz="4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D80638F2-AC2A-4B4F-830A-EB30C1F06F4C}" type="slidenum">
              <a:rPr lang="en-US" altLang="ja-JP" smtClean="0"/>
              <a:pPr>
                <a:defRPr/>
              </a:pPr>
              <a:t>1</a:t>
            </a:fld>
            <a:endParaRPr lang="en-US" altLang="ja-JP"/>
          </a:p>
        </p:txBody>
      </p:sp>
    </p:spTree>
    <p:extLst>
      <p:ext uri="{BB962C8B-B14F-4D97-AF65-F5344CB8AC3E}">
        <p14:creationId xmlns:p14="http://schemas.microsoft.com/office/powerpoint/2010/main" val="192019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80638F2-AC2A-4B4F-830A-EB30C1F06F4C}" type="slidenum">
              <a:rPr lang="en-US" altLang="ja-JP" smtClean="0"/>
              <a:pPr>
                <a:defRPr/>
              </a:pPr>
              <a:t>2</a:t>
            </a:fld>
            <a:endParaRPr lang="en-US" altLang="ja-JP" dirty="0"/>
          </a:p>
        </p:txBody>
      </p:sp>
    </p:spTree>
    <p:extLst>
      <p:ext uri="{BB962C8B-B14F-4D97-AF65-F5344CB8AC3E}">
        <p14:creationId xmlns:p14="http://schemas.microsoft.com/office/powerpoint/2010/main" val="383955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5"/>
          <p:cNvSpPr>
            <a:spLocks noChangeArrowheads="1"/>
          </p:cNvSpPr>
          <p:nvPr/>
        </p:nvSpPr>
        <p:spPr bwMode="auto">
          <a:xfrm>
            <a:off x="0" y="8587"/>
            <a:ext cx="26211213" cy="4935946"/>
          </a:xfrm>
          <a:prstGeom prst="rect">
            <a:avLst/>
          </a:prstGeom>
          <a:gradFill rotWithShape="0">
            <a:gsLst>
              <a:gs pos="0">
                <a:srgbClr val="333333"/>
              </a:gs>
              <a:gs pos="100000">
                <a:srgbClr val="333333">
                  <a:gamma/>
                  <a:tint val="73725"/>
                  <a:invGamma/>
                </a:srgbClr>
              </a:gs>
            </a:gsLst>
            <a:lin ang="5400000" scaled="1"/>
          </a:gradFill>
          <a:ln w="9525">
            <a:noFill/>
            <a:miter lim="800000"/>
            <a:headEnd/>
            <a:tailEnd/>
          </a:ln>
          <a:effectLst/>
        </p:spPr>
        <p:txBody>
          <a:bodyPr wrap="none" lIns="361682" tIns="180841" rIns="361682" bIns="180841" anchor="ctr"/>
          <a:lstStyle/>
          <a:p>
            <a:pPr>
              <a:defRPr/>
            </a:pPr>
            <a:endParaRPr lang="ja-JP" altLang="en-US" dirty="0"/>
          </a:p>
        </p:txBody>
      </p:sp>
      <p:sp>
        <p:nvSpPr>
          <p:cNvPr id="5" name="Rectangle 6"/>
          <p:cNvSpPr>
            <a:spLocks noChangeArrowheads="1"/>
          </p:cNvSpPr>
          <p:nvPr/>
        </p:nvSpPr>
        <p:spPr bwMode="auto">
          <a:xfrm flipV="1">
            <a:off x="0" y="8587"/>
            <a:ext cx="2621121" cy="4944533"/>
          </a:xfrm>
          <a:prstGeom prst="rect">
            <a:avLst/>
          </a:prstGeom>
          <a:gradFill rotWithShape="0">
            <a:gsLst>
              <a:gs pos="0">
                <a:srgbClr val="FF6600"/>
              </a:gs>
              <a:gs pos="100000">
                <a:srgbClr val="FF8E43"/>
              </a:gs>
            </a:gsLst>
            <a:lin ang="5400000" scaled="1"/>
          </a:gradFill>
          <a:ln w="9525">
            <a:noFill/>
            <a:miter lim="800000"/>
            <a:headEnd/>
            <a:tailEnd/>
          </a:ln>
          <a:effectLst/>
        </p:spPr>
        <p:txBody>
          <a:bodyPr wrap="none" lIns="361682" tIns="180841" rIns="361682" bIns="180841" anchor="ctr"/>
          <a:lstStyle/>
          <a:p>
            <a:pPr>
              <a:defRPr/>
            </a:pPr>
            <a:endParaRPr lang="ja-JP" altLang="en-US" dirty="0"/>
          </a:p>
        </p:txBody>
      </p:sp>
      <p:sp>
        <p:nvSpPr>
          <p:cNvPr id="6" name="Text Box 7"/>
          <p:cNvSpPr txBox="1">
            <a:spLocks noChangeArrowheads="1"/>
          </p:cNvSpPr>
          <p:nvPr/>
        </p:nvSpPr>
        <p:spPr bwMode="auto">
          <a:xfrm>
            <a:off x="14640089" y="0"/>
            <a:ext cx="11653034" cy="1457821"/>
          </a:xfrm>
          <a:prstGeom prst="rect">
            <a:avLst/>
          </a:prstGeom>
          <a:noFill/>
          <a:ln w="9525">
            <a:noFill/>
            <a:miter lim="800000"/>
            <a:headEnd/>
            <a:tailEnd/>
          </a:ln>
          <a:effectLst/>
        </p:spPr>
        <p:txBody>
          <a:bodyPr wrap="none" lIns="361682" tIns="180841" rIns="361682" bIns="180841">
            <a:spAutoFit/>
          </a:bodyPr>
          <a:lstStyle/>
          <a:p>
            <a:pPr algn="r" eaLnBrk="0" hangingPunct="0">
              <a:spcBef>
                <a:spcPct val="0"/>
              </a:spcBef>
              <a:buClrTx/>
              <a:buSzTx/>
              <a:buFontTx/>
              <a:buNone/>
              <a:defRPr/>
            </a:pPr>
            <a:r>
              <a:rPr kumimoji="0" lang="en-US" altLang="ja-JP" sz="7100" dirty="0">
                <a:solidFill>
                  <a:srgbClr val="C0C0C0"/>
                </a:solidFill>
                <a:latin typeface="Tahoma" pitchFamily="34" charset="0"/>
                <a:ea typeface="Gulim" pitchFamily="34" charset="-127"/>
              </a:rPr>
              <a:t>Tokyo University of Science</a:t>
            </a:r>
          </a:p>
        </p:txBody>
      </p:sp>
      <p:sp>
        <p:nvSpPr>
          <p:cNvPr id="7" name="Line 8"/>
          <p:cNvSpPr>
            <a:spLocks noChangeShapeType="1"/>
          </p:cNvSpPr>
          <p:nvPr/>
        </p:nvSpPr>
        <p:spPr bwMode="auto">
          <a:xfrm>
            <a:off x="0" y="4944533"/>
            <a:ext cx="26211213" cy="0"/>
          </a:xfrm>
          <a:prstGeom prst="line">
            <a:avLst/>
          </a:prstGeom>
          <a:noFill/>
          <a:ln w="9525">
            <a:solidFill>
              <a:srgbClr val="FF6600"/>
            </a:solidFill>
            <a:round/>
            <a:headEnd/>
            <a:tailEnd/>
          </a:ln>
          <a:effectLst/>
        </p:spPr>
        <p:txBody>
          <a:bodyPr lIns="361682" tIns="180841" rIns="361682" bIns="180841"/>
          <a:lstStyle/>
          <a:p>
            <a:pPr>
              <a:defRPr/>
            </a:pPr>
            <a:endParaRPr lang="ja-JP" altLang="en-US" dirty="0"/>
          </a:p>
        </p:txBody>
      </p:sp>
      <p:sp>
        <p:nvSpPr>
          <p:cNvPr id="8" name="Line 9"/>
          <p:cNvSpPr>
            <a:spLocks noChangeShapeType="1"/>
          </p:cNvSpPr>
          <p:nvPr/>
        </p:nvSpPr>
        <p:spPr bwMode="auto">
          <a:xfrm>
            <a:off x="2621121" y="0"/>
            <a:ext cx="0" cy="37084000"/>
          </a:xfrm>
          <a:prstGeom prst="line">
            <a:avLst/>
          </a:prstGeom>
          <a:noFill/>
          <a:ln w="9525">
            <a:solidFill>
              <a:srgbClr val="FF6600"/>
            </a:solidFill>
            <a:round/>
            <a:headEnd/>
            <a:tailEnd/>
          </a:ln>
          <a:effectLst/>
        </p:spPr>
        <p:txBody>
          <a:bodyPr lIns="361682" tIns="180841" rIns="361682" bIns="180841"/>
          <a:lstStyle/>
          <a:p>
            <a:pPr>
              <a:defRPr/>
            </a:pPr>
            <a:endParaRPr lang="ja-JP" altLang="en-US" dirty="0"/>
          </a:p>
        </p:txBody>
      </p:sp>
      <p:sp>
        <p:nvSpPr>
          <p:cNvPr id="9" name="Rectangle 10"/>
          <p:cNvSpPr>
            <a:spLocks noChangeArrowheads="1"/>
          </p:cNvSpPr>
          <p:nvPr/>
        </p:nvSpPr>
        <p:spPr bwMode="auto">
          <a:xfrm flipV="1">
            <a:off x="2621121" y="4944533"/>
            <a:ext cx="1310561" cy="2472267"/>
          </a:xfrm>
          <a:prstGeom prst="rect">
            <a:avLst/>
          </a:prstGeom>
          <a:gradFill rotWithShape="0">
            <a:gsLst>
              <a:gs pos="0">
                <a:srgbClr val="FF6600"/>
              </a:gs>
              <a:gs pos="100000">
                <a:srgbClr val="FF6600">
                  <a:gamma/>
                  <a:tint val="73725"/>
                  <a:invGamma/>
                </a:srgbClr>
              </a:gs>
            </a:gsLst>
            <a:lin ang="2700000" scaled="1"/>
          </a:gradFill>
          <a:ln w="9525">
            <a:noFill/>
            <a:miter lim="800000"/>
            <a:headEnd/>
            <a:tailEnd/>
          </a:ln>
          <a:effectLst/>
        </p:spPr>
        <p:txBody>
          <a:bodyPr wrap="none" lIns="361682" tIns="180841" rIns="361682" bIns="180841" anchor="ctr"/>
          <a:lstStyle/>
          <a:p>
            <a:pPr>
              <a:defRPr/>
            </a:pPr>
            <a:endParaRPr lang="ja-JP" altLang="en-US" dirty="0"/>
          </a:p>
        </p:txBody>
      </p:sp>
      <p:sp>
        <p:nvSpPr>
          <p:cNvPr id="10" name="Rectangle 11"/>
          <p:cNvSpPr>
            <a:spLocks noChangeArrowheads="1"/>
          </p:cNvSpPr>
          <p:nvPr/>
        </p:nvSpPr>
        <p:spPr bwMode="auto">
          <a:xfrm flipV="1">
            <a:off x="1747414" y="7416800"/>
            <a:ext cx="873707" cy="1648178"/>
          </a:xfrm>
          <a:prstGeom prst="rect">
            <a:avLst/>
          </a:prstGeom>
          <a:gradFill rotWithShape="0">
            <a:gsLst>
              <a:gs pos="0">
                <a:srgbClr val="FF6600"/>
              </a:gs>
              <a:gs pos="100000">
                <a:srgbClr val="FF6600">
                  <a:gamma/>
                  <a:tint val="73725"/>
                  <a:invGamma/>
                </a:srgbClr>
              </a:gs>
            </a:gsLst>
            <a:lin ang="2700000" scaled="1"/>
          </a:gradFill>
          <a:ln w="9525">
            <a:noFill/>
            <a:miter lim="800000"/>
            <a:headEnd/>
            <a:tailEnd/>
          </a:ln>
          <a:effectLst/>
        </p:spPr>
        <p:txBody>
          <a:bodyPr wrap="none" lIns="361682" tIns="180841" rIns="361682" bIns="180841" anchor="ctr"/>
          <a:lstStyle/>
          <a:p>
            <a:pPr>
              <a:defRPr/>
            </a:pPr>
            <a:endParaRPr lang="ja-JP" altLang="en-US" dirty="0"/>
          </a:p>
        </p:txBody>
      </p:sp>
      <p:sp>
        <p:nvSpPr>
          <p:cNvPr id="11" name="Rectangle 12"/>
          <p:cNvSpPr>
            <a:spLocks noChangeArrowheads="1"/>
          </p:cNvSpPr>
          <p:nvPr/>
        </p:nvSpPr>
        <p:spPr bwMode="auto">
          <a:xfrm flipV="1">
            <a:off x="873707" y="5768622"/>
            <a:ext cx="873707" cy="1648178"/>
          </a:xfrm>
          <a:prstGeom prst="rect">
            <a:avLst/>
          </a:prstGeom>
          <a:gradFill rotWithShape="0">
            <a:gsLst>
              <a:gs pos="0">
                <a:schemeClr val="bg1"/>
              </a:gs>
              <a:gs pos="100000">
                <a:schemeClr val="bg1">
                  <a:gamma/>
                  <a:tint val="73725"/>
                  <a:invGamma/>
                </a:schemeClr>
              </a:gs>
            </a:gsLst>
            <a:lin ang="2700000" scaled="1"/>
          </a:gradFill>
          <a:ln w="9525">
            <a:solidFill>
              <a:srgbClr val="FF3300"/>
            </a:solidFill>
            <a:miter lim="800000"/>
            <a:headEnd/>
            <a:tailEnd/>
          </a:ln>
          <a:effectLst/>
        </p:spPr>
        <p:txBody>
          <a:bodyPr wrap="none" lIns="361682" tIns="180841" rIns="361682" bIns="180841" anchor="ctr"/>
          <a:lstStyle/>
          <a:p>
            <a:pPr>
              <a:defRPr/>
            </a:pPr>
            <a:endParaRPr lang="ja-JP" altLang="en-US" dirty="0"/>
          </a:p>
        </p:txBody>
      </p:sp>
      <p:sp>
        <p:nvSpPr>
          <p:cNvPr id="12" name="Line 15"/>
          <p:cNvSpPr>
            <a:spLocks noChangeShapeType="1"/>
          </p:cNvSpPr>
          <p:nvPr/>
        </p:nvSpPr>
        <p:spPr bwMode="auto">
          <a:xfrm flipH="1" flipV="1">
            <a:off x="2621121" y="19700880"/>
            <a:ext cx="23590092" cy="8582"/>
          </a:xfrm>
          <a:prstGeom prst="line">
            <a:avLst/>
          </a:prstGeom>
          <a:noFill/>
          <a:ln w="9525">
            <a:solidFill>
              <a:srgbClr val="FF6600"/>
            </a:solidFill>
            <a:round/>
            <a:headEnd/>
            <a:tailEnd/>
          </a:ln>
          <a:effectLst/>
        </p:spPr>
        <p:txBody>
          <a:bodyPr lIns="361682" tIns="180841" rIns="361682" bIns="180841"/>
          <a:lstStyle/>
          <a:p>
            <a:pPr>
              <a:defRPr/>
            </a:pPr>
            <a:endParaRPr lang="ja-JP" altLang="en-US" dirty="0"/>
          </a:p>
        </p:txBody>
      </p:sp>
      <p:sp>
        <p:nvSpPr>
          <p:cNvPr id="5133" name="Rectangle 13"/>
          <p:cNvSpPr>
            <a:spLocks noGrp="1" noChangeArrowheads="1"/>
          </p:cNvSpPr>
          <p:nvPr>
            <p:ph type="ctrTitle" sz="quarter"/>
          </p:nvPr>
        </p:nvSpPr>
        <p:spPr>
          <a:xfrm>
            <a:off x="3199044" y="10361206"/>
            <a:ext cx="22279531" cy="7949024"/>
          </a:xfrm>
        </p:spPr>
        <p:txBody>
          <a:bodyPr/>
          <a:lstStyle>
            <a:lvl1pPr algn="r">
              <a:defRPr/>
            </a:lvl1pPr>
          </a:lstStyle>
          <a:p>
            <a:r>
              <a:rPr lang="ja-JP" altLang="en-US"/>
              <a:t>マスタ タイトルの書式設定</a:t>
            </a:r>
          </a:p>
        </p:txBody>
      </p:sp>
      <p:sp>
        <p:nvSpPr>
          <p:cNvPr id="5134" name="Rectangle 14"/>
          <p:cNvSpPr>
            <a:spLocks noGrp="1" noChangeArrowheads="1"/>
          </p:cNvSpPr>
          <p:nvPr>
            <p:ph type="subTitle" sz="quarter" idx="1"/>
          </p:nvPr>
        </p:nvSpPr>
        <p:spPr>
          <a:xfrm>
            <a:off x="3199044" y="21271795"/>
            <a:ext cx="18347849" cy="9477022"/>
          </a:xfrm>
        </p:spPr>
        <p:txBody>
          <a:bodyPr/>
          <a:lstStyle>
            <a:lvl1pPr marL="0" indent="0">
              <a:buFont typeface="Wingdings" pitchFamily="2" charset="2"/>
              <a:buNone/>
              <a:defRPr sz="9500"/>
            </a:lvl1pPr>
          </a:lstStyle>
          <a:p>
            <a:r>
              <a:rPr lang="ja-JP" altLang="en-US"/>
              <a:t>マスタ サブタイトルの書式設定</a:t>
            </a:r>
          </a:p>
        </p:txBody>
      </p:sp>
      <p:sp>
        <p:nvSpPr>
          <p:cNvPr id="13" name="Rectangle 2"/>
          <p:cNvSpPr>
            <a:spLocks noGrp="1" noChangeArrowheads="1"/>
          </p:cNvSpPr>
          <p:nvPr>
            <p:ph type="dt" sz="half" idx="10"/>
          </p:nvPr>
        </p:nvSpPr>
        <p:spPr>
          <a:xfrm>
            <a:off x="0" y="35435822"/>
            <a:ext cx="5023816" cy="2472267"/>
          </a:xfrm>
        </p:spPr>
        <p:txBody>
          <a:bodyPr/>
          <a:lstStyle>
            <a:lvl1pPr algn="ctr">
              <a:defRPr sz="5500"/>
            </a:lvl1pPr>
          </a:lstStyle>
          <a:p>
            <a:pPr>
              <a:defRPr/>
            </a:pPr>
            <a:endParaRPr lang="en-US" altLang="ja-JP" dirty="0"/>
          </a:p>
        </p:txBody>
      </p:sp>
      <p:sp>
        <p:nvSpPr>
          <p:cNvPr id="14" name="Rectangle 3"/>
          <p:cNvSpPr>
            <a:spLocks noGrp="1" noChangeArrowheads="1"/>
          </p:cNvSpPr>
          <p:nvPr>
            <p:ph type="ftr" sz="quarter" idx="11"/>
          </p:nvPr>
        </p:nvSpPr>
        <p:spPr>
          <a:xfrm>
            <a:off x="9287691" y="35435822"/>
            <a:ext cx="7635836" cy="2472267"/>
          </a:xfrm>
        </p:spPr>
        <p:txBody>
          <a:bodyPr/>
          <a:lstStyle>
            <a:lvl1pPr>
              <a:defRPr sz="5500">
                <a:solidFill>
                  <a:srgbClr val="003366"/>
                </a:solidFill>
              </a:defRPr>
            </a:lvl1pPr>
          </a:lstStyle>
          <a:p>
            <a:pPr>
              <a:defRPr/>
            </a:pPr>
            <a:endParaRPr lang="en-US" altLang="ja-JP" dirty="0"/>
          </a:p>
        </p:txBody>
      </p:sp>
      <p:sp>
        <p:nvSpPr>
          <p:cNvPr id="15" name="Rectangle 4"/>
          <p:cNvSpPr>
            <a:spLocks noGrp="1" noChangeArrowheads="1"/>
          </p:cNvSpPr>
          <p:nvPr>
            <p:ph type="sldNum" sz="quarter" idx="12"/>
          </p:nvPr>
        </p:nvSpPr>
        <p:spPr>
          <a:xfrm>
            <a:off x="21187397" y="35435822"/>
            <a:ext cx="5023816" cy="2472267"/>
          </a:xfrm>
        </p:spPr>
        <p:txBody>
          <a:bodyPr/>
          <a:lstStyle>
            <a:lvl1pPr>
              <a:defRPr sz="5500"/>
            </a:lvl1pPr>
          </a:lstStyle>
          <a:p>
            <a:pPr>
              <a:defRPr/>
            </a:pPr>
            <a:fld id="{C9033A37-F029-4BC5-A4F9-548E8EA39395}" type="slidenum">
              <a:rPr lang="en-US" altLang="ja-JP"/>
              <a:pPr>
                <a:defRPr/>
              </a:pPr>
              <a:t>‹#›</a:t>
            </a:fld>
            <a:endParaRPr lang="en-US" altLang="ja-JP"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3"/>
          <p:cNvSpPr>
            <a:spLocks noGrp="1" noChangeArrowheads="1"/>
          </p:cNvSpPr>
          <p:nvPr>
            <p:ph type="sldNum" sz="quarter" idx="11"/>
          </p:nvPr>
        </p:nvSpPr>
        <p:spPr>
          <a:ln/>
        </p:spPr>
        <p:txBody>
          <a:bodyPr/>
          <a:lstStyle>
            <a:lvl1pPr>
              <a:defRPr/>
            </a:lvl1pPr>
          </a:lstStyle>
          <a:p>
            <a:pPr>
              <a:defRPr/>
            </a:pPr>
            <a:fld id="{1B26A509-1852-48ED-89E1-BAA262C200DF}" type="slidenum">
              <a:rPr lang="en-US" altLang="ja-JP"/>
              <a:pPr>
                <a:defRPr/>
              </a:pPr>
              <a:t>‹#›</a:t>
            </a:fld>
            <a:endParaRPr lang="en-US" altLang="ja-JP" dirty="0"/>
          </a:p>
        </p:txBody>
      </p:sp>
      <p:sp>
        <p:nvSpPr>
          <p:cNvPr id="6" name="Rectangle 11"/>
          <p:cNvSpPr>
            <a:spLocks noGrp="1" noChangeArrowheads="1"/>
          </p:cNvSpPr>
          <p:nvPr>
            <p:ph type="ftr" sz="quarter" idx="12"/>
          </p:nvPr>
        </p:nvSpPr>
        <p:spPr>
          <a:ln/>
        </p:spPr>
        <p:txBody>
          <a:bodyPr/>
          <a:lstStyle>
            <a:lvl1pPr>
              <a:defRPr/>
            </a:lvl1pPr>
          </a:lstStyle>
          <a:p>
            <a:pPr>
              <a:defRPr/>
            </a:pPr>
            <a:endParaRPr lang="en-US" altLang="ja-JP"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9089593" y="1648180"/>
            <a:ext cx="6070444" cy="328863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873708" y="1648180"/>
            <a:ext cx="17779031" cy="328863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3"/>
          <p:cNvSpPr>
            <a:spLocks noGrp="1" noChangeArrowheads="1"/>
          </p:cNvSpPr>
          <p:nvPr>
            <p:ph type="sldNum" sz="quarter" idx="11"/>
          </p:nvPr>
        </p:nvSpPr>
        <p:spPr>
          <a:ln/>
        </p:spPr>
        <p:txBody>
          <a:bodyPr/>
          <a:lstStyle>
            <a:lvl1pPr>
              <a:defRPr/>
            </a:lvl1pPr>
          </a:lstStyle>
          <a:p>
            <a:pPr>
              <a:defRPr/>
            </a:pPr>
            <a:fld id="{D917C07F-BC12-4846-BEF8-BF46B22997DF}" type="slidenum">
              <a:rPr lang="en-US" altLang="ja-JP"/>
              <a:pPr>
                <a:defRPr/>
              </a:pPr>
              <a:t>‹#›</a:t>
            </a:fld>
            <a:endParaRPr lang="en-US" altLang="ja-JP" dirty="0"/>
          </a:p>
        </p:txBody>
      </p:sp>
      <p:sp>
        <p:nvSpPr>
          <p:cNvPr id="6" name="Rectangle 11"/>
          <p:cNvSpPr>
            <a:spLocks noGrp="1" noChangeArrowheads="1"/>
          </p:cNvSpPr>
          <p:nvPr>
            <p:ph type="ftr" sz="quarter" idx="12"/>
          </p:nvPr>
        </p:nvSpPr>
        <p:spPr>
          <a:ln/>
        </p:spPr>
        <p:txBody>
          <a:bodyPr/>
          <a:lstStyle>
            <a:lvl1pPr>
              <a:defRPr/>
            </a:lvl1pPr>
          </a:lstStyle>
          <a:p>
            <a:pPr>
              <a:defRPr/>
            </a:pPr>
            <a:endParaRPr lang="en-US" altLang="ja-JP"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873707" y="1648178"/>
            <a:ext cx="24026945" cy="2472267"/>
          </a:xfrm>
        </p:spPr>
        <p:txBody>
          <a:bodyPr/>
          <a:lstStyle/>
          <a:p>
            <a:r>
              <a:rPr lang="ja-JP" altLang="en-US"/>
              <a:t>マスタ タイトルの書式設定</a:t>
            </a:r>
          </a:p>
        </p:txBody>
      </p:sp>
      <p:sp>
        <p:nvSpPr>
          <p:cNvPr id="3" name="コンテンツ プレースホルダ 2"/>
          <p:cNvSpPr>
            <a:spLocks noGrp="1"/>
          </p:cNvSpPr>
          <p:nvPr>
            <p:ph sz="quarter" idx="1"/>
          </p:nvPr>
        </p:nvSpPr>
        <p:spPr>
          <a:xfrm>
            <a:off x="1133090" y="5691367"/>
            <a:ext cx="11795046" cy="14009511"/>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quarter" idx="2"/>
          </p:nvPr>
        </p:nvSpPr>
        <p:spPr>
          <a:xfrm>
            <a:off x="13364990" y="5691367"/>
            <a:ext cx="11795046" cy="14009511"/>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3"/>
          </p:nvPr>
        </p:nvSpPr>
        <p:spPr>
          <a:xfrm>
            <a:off x="1133090" y="20524967"/>
            <a:ext cx="11795046" cy="14009511"/>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コンテンツ プレースホルダ 5"/>
          <p:cNvSpPr>
            <a:spLocks noGrp="1"/>
          </p:cNvSpPr>
          <p:nvPr>
            <p:ph sz="quarter" idx="4"/>
          </p:nvPr>
        </p:nvSpPr>
        <p:spPr>
          <a:xfrm>
            <a:off x="13364990" y="20524967"/>
            <a:ext cx="11795046" cy="14009511"/>
          </a:xfrm>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ja-JP" dirty="0"/>
          </a:p>
        </p:txBody>
      </p:sp>
      <p:sp>
        <p:nvSpPr>
          <p:cNvPr id="8" name="Rectangle 3"/>
          <p:cNvSpPr>
            <a:spLocks noGrp="1" noChangeArrowheads="1"/>
          </p:cNvSpPr>
          <p:nvPr>
            <p:ph type="sldNum" sz="quarter" idx="11"/>
          </p:nvPr>
        </p:nvSpPr>
        <p:spPr>
          <a:ln/>
        </p:spPr>
        <p:txBody>
          <a:bodyPr/>
          <a:lstStyle>
            <a:lvl1pPr>
              <a:defRPr/>
            </a:lvl1pPr>
          </a:lstStyle>
          <a:p>
            <a:pPr>
              <a:defRPr/>
            </a:pPr>
            <a:fld id="{8A8E35B2-1DCC-4894-88C8-3AC357AB6E0E}" type="slidenum">
              <a:rPr lang="en-US" altLang="ja-JP"/>
              <a:pPr>
                <a:defRPr/>
              </a:pPr>
              <a:t>‹#›</a:t>
            </a:fld>
            <a:endParaRPr lang="en-US" altLang="ja-JP" dirty="0"/>
          </a:p>
        </p:txBody>
      </p:sp>
      <p:sp>
        <p:nvSpPr>
          <p:cNvPr id="9" name="Rectangle 11"/>
          <p:cNvSpPr>
            <a:spLocks noGrp="1" noChangeArrowheads="1"/>
          </p:cNvSpPr>
          <p:nvPr>
            <p:ph type="ftr" sz="quarter" idx="12"/>
          </p:nvPr>
        </p:nvSpPr>
        <p:spPr>
          <a:ln/>
        </p:spPr>
        <p:txBody>
          <a:bodyPr/>
          <a:lstStyle>
            <a:lvl1pPr>
              <a:defRPr/>
            </a:lvl1pPr>
          </a:lstStyle>
          <a:p>
            <a:pPr>
              <a:defRPr/>
            </a:pPr>
            <a:endParaRPr lang="en-US" altLang="ja-JP"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3276402" y="6069074"/>
            <a:ext cx="19658410" cy="12910726"/>
          </a:xfrm>
        </p:spPr>
        <p:txBody>
          <a:bodyPr anchor="b"/>
          <a:lstStyle>
            <a:lvl1pPr algn="ctr">
              <a:defRPr sz="12899"/>
            </a:lvl1pPr>
          </a:lstStyle>
          <a:p>
            <a:r>
              <a:rPr kumimoji="1" lang="ja-JP" altLang="en-US"/>
              <a:t>マスター タイトルの書式設定</a:t>
            </a:r>
          </a:p>
        </p:txBody>
      </p:sp>
      <p:sp>
        <p:nvSpPr>
          <p:cNvPr id="3" name="サブタイトル 2"/>
          <p:cNvSpPr>
            <a:spLocks noGrp="1"/>
          </p:cNvSpPr>
          <p:nvPr>
            <p:ph type="subTitle" idx="1"/>
          </p:nvPr>
        </p:nvSpPr>
        <p:spPr>
          <a:xfrm>
            <a:off x="3276402" y="19477687"/>
            <a:ext cx="19658410" cy="8953380"/>
          </a:xfrm>
        </p:spPr>
        <p:txBody>
          <a:bodyPr/>
          <a:lstStyle>
            <a:lvl1pPr marL="0" indent="0" algn="ctr">
              <a:buNone/>
              <a:defRPr sz="5160"/>
            </a:lvl1pPr>
            <a:lvl2pPr marL="982934" indent="0" algn="ctr">
              <a:buNone/>
              <a:defRPr sz="4300"/>
            </a:lvl2pPr>
            <a:lvl3pPr marL="1965869" indent="0" algn="ctr">
              <a:buNone/>
              <a:defRPr sz="3870"/>
            </a:lvl3pPr>
            <a:lvl4pPr marL="2948803" indent="0" algn="ctr">
              <a:buNone/>
              <a:defRPr sz="3440"/>
            </a:lvl4pPr>
            <a:lvl5pPr marL="3931737" indent="0" algn="ctr">
              <a:buNone/>
              <a:defRPr sz="3440"/>
            </a:lvl5pPr>
            <a:lvl6pPr marL="4914671" indent="0" algn="ctr">
              <a:buNone/>
              <a:defRPr sz="3440"/>
            </a:lvl6pPr>
            <a:lvl7pPr marL="5897606" indent="0" algn="ctr">
              <a:buNone/>
              <a:defRPr sz="3440"/>
            </a:lvl7pPr>
            <a:lvl8pPr marL="6880540" indent="0" algn="ctr">
              <a:buNone/>
              <a:defRPr sz="3440"/>
            </a:lvl8pPr>
            <a:lvl9pPr marL="7863474" indent="0" algn="ctr">
              <a:buNone/>
              <a:defRPr sz="344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pPr>
              <a:defRPr/>
            </a:pPr>
            <a:endParaRPr lang="en-US" altLang="ja-JP" dirty="0"/>
          </a:p>
        </p:txBody>
      </p:sp>
      <p:sp>
        <p:nvSpPr>
          <p:cNvPr id="5" name="フッター プレースホルダー 4"/>
          <p:cNvSpPr>
            <a:spLocks noGrp="1"/>
          </p:cNvSpPr>
          <p:nvPr>
            <p:ph type="ftr" sz="quarter" idx="11"/>
          </p:nvPr>
        </p:nvSpPr>
        <p:spPr/>
        <p:txBody>
          <a:bodyPr/>
          <a:lstStyle/>
          <a:p>
            <a:pPr>
              <a:defRPr/>
            </a:pPr>
            <a:endParaRPr lang="en-US" altLang="ja-JP" dirty="0"/>
          </a:p>
        </p:txBody>
      </p:sp>
      <p:sp>
        <p:nvSpPr>
          <p:cNvPr id="6" name="スライド番号プレースホルダー 5"/>
          <p:cNvSpPr>
            <a:spLocks noGrp="1"/>
          </p:cNvSpPr>
          <p:nvPr>
            <p:ph type="sldNum" sz="quarter" idx="12"/>
          </p:nvPr>
        </p:nvSpPr>
        <p:spPr/>
        <p:txBody>
          <a:bodyPr/>
          <a:lstStyle/>
          <a:p>
            <a:pPr>
              <a:defRPr/>
            </a:pPr>
            <a:fld id="{C9033A37-F029-4BC5-A4F9-548E8EA39395}" type="slidenum">
              <a:rPr lang="en-US" altLang="ja-JP" smtClean="0"/>
              <a:pPr>
                <a:defRPr/>
              </a:pPr>
              <a:t>‹#›</a:t>
            </a:fld>
            <a:endParaRPr lang="en-US" altLang="ja-JP" dirty="0"/>
          </a:p>
        </p:txBody>
      </p:sp>
    </p:spTree>
    <p:extLst>
      <p:ext uri="{BB962C8B-B14F-4D97-AF65-F5344CB8AC3E}">
        <p14:creationId xmlns:p14="http://schemas.microsoft.com/office/powerpoint/2010/main" val="1775780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pPr>
              <a:defRPr/>
            </a:pPr>
            <a:endParaRPr lang="en-US" altLang="ja-JP" dirty="0"/>
          </a:p>
        </p:txBody>
      </p:sp>
      <p:sp>
        <p:nvSpPr>
          <p:cNvPr id="5" name="フッター プレースホルダー 4"/>
          <p:cNvSpPr>
            <a:spLocks noGrp="1"/>
          </p:cNvSpPr>
          <p:nvPr>
            <p:ph type="ftr" sz="quarter" idx="11"/>
          </p:nvPr>
        </p:nvSpPr>
        <p:spPr/>
        <p:txBody>
          <a:bodyPr/>
          <a:lstStyle/>
          <a:p>
            <a:pPr>
              <a:defRPr/>
            </a:pPr>
            <a:endParaRPr lang="en-US" altLang="ja-JP" dirty="0"/>
          </a:p>
        </p:txBody>
      </p:sp>
      <p:sp>
        <p:nvSpPr>
          <p:cNvPr id="6" name="スライド番号プレースホルダー 5"/>
          <p:cNvSpPr>
            <a:spLocks noGrp="1"/>
          </p:cNvSpPr>
          <p:nvPr>
            <p:ph type="sldNum" sz="quarter" idx="12"/>
          </p:nvPr>
        </p:nvSpPr>
        <p:spPr/>
        <p:txBody>
          <a:bodyPr/>
          <a:lstStyle/>
          <a:p>
            <a:pPr>
              <a:defRPr/>
            </a:pPr>
            <a:fld id="{0109B93D-A177-4F05-BE5A-88966FA01042}" type="slidenum">
              <a:rPr lang="en-US" altLang="ja-JP" smtClean="0"/>
              <a:pPr>
                <a:defRPr/>
              </a:pPr>
              <a:t>‹#›</a:t>
            </a:fld>
            <a:endParaRPr lang="en-US" altLang="ja-JP" dirty="0"/>
          </a:p>
        </p:txBody>
      </p:sp>
    </p:spTree>
    <p:extLst>
      <p:ext uri="{BB962C8B-B14F-4D97-AF65-F5344CB8AC3E}">
        <p14:creationId xmlns:p14="http://schemas.microsoft.com/office/powerpoint/2010/main" val="60085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788369" y="9245253"/>
            <a:ext cx="22607171" cy="15425911"/>
          </a:xfrm>
        </p:spPr>
        <p:txBody>
          <a:bodyPr anchor="b"/>
          <a:lstStyle>
            <a:lvl1pPr>
              <a:defRPr sz="12899"/>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1788369" y="24817099"/>
            <a:ext cx="22607171" cy="8112122"/>
          </a:xfrm>
        </p:spPr>
        <p:txBody>
          <a:bodyPr/>
          <a:lstStyle>
            <a:lvl1pPr marL="0" indent="0">
              <a:buNone/>
              <a:defRPr sz="5160">
                <a:solidFill>
                  <a:schemeClr val="tx1">
                    <a:tint val="75000"/>
                  </a:schemeClr>
                </a:solidFill>
              </a:defRPr>
            </a:lvl1pPr>
            <a:lvl2pPr marL="982934" indent="0">
              <a:buNone/>
              <a:defRPr sz="4300">
                <a:solidFill>
                  <a:schemeClr val="tx1">
                    <a:tint val="75000"/>
                  </a:schemeClr>
                </a:solidFill>
              </a:defRPr>
            </a:lvl2pPr>
            <a:lvl3pPr marL="1965869" indent="0">
              <a:buNone/>
              <a:defRPr sz="3870">
                <a:solidFill>
                  <a:schemeClr val="tx1">
                    <a:tint val="75000"/>
                  </a:schemeClr>
                </a:solidFill>
              </a:defRPr>
            </a:lvl3pPr>
            <a:lvl4pPr marL="2948803" indent="0">
              <a:buNone/>
              <a:defRPr sz="3440">
                <a:solidFill>
                  <a:schemeClr val="tx1">
                    <a:tint val="75000"/>
                  </a:schemeClr>
                </a:solidFill>
              </a:defRPr>
            </a:lvl4pPr>
            <a:lvl5pPr marL="3931737" indent="0">
              <a:buNone/>
              <a:defRPr sz="3440">
                <a:solidFill>
                  <a:schemeClr val="tx1">
                    <a:tint val="75000"/>
                  </a:schemeClr>
                </a:solidFill>
              </a:defRPr>
            </a:lvl5pPr>
            <a:lvl6pPr marL="4914671" indent="0">
              <a:buNone/>
              <a:defRPr sz="3440">
                <a:solidFill>
                  <a:schemeClr val="tx1">
                    <a:tint val="75000"/>
                  </a:schemeClr>
                </a:solidFill>
              </a:defRPr>
            </a:lvl6pPr>
            <a:lvl7pPr marL="5897606" indent="0">
              <a:buNone/>
              <a:defRPr sz="3440">
                <a:solidFill>
                  <a:schemeClr val="tx1">
                    <a:tint val="75000"/>
                  </a:schemeClr>
                </a:solidFill>
              </a:defRPr>
            </a:lvl7pPr>
            <a:lvl8pPr marL="6880540" indent="0">
              <a:buNone/>
              <a:defRPr sz="3440">
                <a:solidFill>
                  <a:schemeClr val="tx1">
                    <a:tint val="75000"/>
                  </a:schemeClr>
                </a:solidFill>
              </a:defRPr>
            </a:lvl8pPr>
            <a:lvl9pPr marL="7863474" indent="0">
              <a:buNone/>
              <a:defRPr sz="344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pPr>
              <a:defRPr/>
            </a:pPr>
            <a:endParaRPr lang="en-US" altLang="ja-JP" dirty="0"/>
          </a:p>
        </p:txBody>
      </p:sp>
      <p:sp>
        <p:nvSpPr>
          <p:cNvPr id="5" name="フッター プレースホルダー 4"/>
          <p:cNvSpPr>
            <a:spLocks noGrp="1"/>
          </p:cNvSpPr>
          <p:nvPr>
            <p:ph type="ftr" sz="quarter" idx="11"/>
          </p:nvPr>
        </p:nvSpPr>
        <p:spPr/>
        <p:txBody>
          <a:bodyPr/>
          <a:lstStyle/>
          <a:p>
            <a:pPr>
              <a:defRPr/>
            </a:pPr>
            <a:endParaRPr lang="en-US" altLang="ja-JP" dirty="0"/>
          </a:p>
        </p:txBody>
      </p:sp>
      <p:sp>
        <p:nvSpPr>
          <p:cNvPr id="6" name="スライド番号プレースホルダー 5"/>
          <p:cNvSpPr>
            <a:spLocks noGrp="1"/>
          </p:cNvSpPr>
          <p:nvPr>
            <p:ph type="sldNum" sz="quarter" idx="12"/>
          </p:nvPr>
        </p:nvSpPr>
        <p:spPr/>
        <p:txBody>
          <a:bodyPr/>
          <a:lstStyle/>
          <a:p>
            <a:pPr>
              <a:defRPr/>
            </a:pPr>
            <a:fld id="{FDE44FC4-E3E2-4E99-B226-583F675AA8E5}" type="slidenum">
              <a:rPr lang="en-US" altLang="ja-JP" smtClean="0"/>
              <a:pPr>
                <a:defRPr/>
              </a:pPr>
              <a:t>‹#›</a:t>
            </a:fld>
            <a:endParaRPr lang="en-US" altLang="ja-JP" dirty="0"/>
          </a:p>
        </p:txBody>
      </p:sp>
    </p:spTree>
    <p:extLst>
      <p:ext uri="{BB962C8B-B14F-4D97-AF65-F5344CB8AC3E}">
        <p14:creationId xmlns:p14="http://schemas.microsoft.com/office/powerpoint/2010/main" val="4203914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1802021" y="9871898"/>
            <a:ext cx="11139766" cy="2352945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13269426" y="9871898"/>
            <a:ext cx="11139766" cy="2352945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pPr>
              <a:defRPr/>
            </a:pPr>
            <a:endParaRPr lang="en-US" altLang="ja-JP" dirty="0"/>
          </a:p>
        </p:txBody>
      </p:sp>
      <p:sp>
        <p:nvSpPr>
          <p:cNvPr id="6" name="フッター プレースホルダー 5"/>
          <p:cNvSpPr>
            <a:spLocks noGrp="1"/>
          </p:cNvSpPr>
          <p:nvPr>
            <p:ph type="ftr" sz="quarter" idx="11"/>
          </p:nvPr>
        </p:nvSpPr>
        <p:spPr/>
        <p:txBody>
          <a:bodyPr/>
          <a:lstStyle/>
          <a:p>
            <a:pPr>
              <a:defRPr/>
            </a:pPr>
            <a:endParaRPr lang="en-US" altLang="ja-JP" dirty="0"/>
          </a:p>
        </p:txBody>
      </p:sp>
      <p:sp>
        <p:nvSpPr>
          <p:cNvPr id="7" name="スライド番号プレースホルダー 6"/>
          <p:cNvSpPr>
            <a:spLocks noGrp="1"/>
          </p:cNvSpPr>
          <p:nvPr>
            <p:ph type="sldNum" sz="quarter" idx="12"/>
          </p:nvPr>
        </p:nvSpPr>
        <p:spPr/>
        <p:txBody>
          <a:bodyPr/>
          <a:lstStyle/>
          <a:p>
            <a:pPr>
              <a:defRPr/>
            </a:pPr>
            <a:fld id="{624A2952-86E5-41C1-AA64-D1AFC81C74FD}" type="slidenum">
              <a:rPr lang="en-US" altLang="ja-JP" smtClean="0"/>
              <a:pPr>
                <a:defRPr/>
              </a:pPr>
              <a:t>‹#›</a:t>
            </a:fld>
            <a:endParaRPr lang="en-US" altLang="ja-JP" dirty="0"/>
          </a:p>
        </p:txBody>
      </p:sp>
    </p:spTree>
    <p:extLst>
      <p:ext uri="{BB962C8B-B14F-4D97-AF65-F5344CB8AC3E}">
        <p14:creationId xmlns:p14="http://schemas.microsoft.com/office/powerpoint/2010/main" val="987504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805435" y="1974382"/>
            <a:ext cx="22607171" cy="7167859"/>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805436" y="9090733"/>
            <a:ext cx="11088571" cy="4455228"/>
          </a:xfrm>
        </p:spPr>
        <p:txBody>
          <a:bodyPr anchor="b"/>
          <a:lstStyle>
            <a:lvl1pPr marL="0" indent="0">
              <a:buNone/>
              <a:defRPr sz="5160" b="1"/>
            </a:lvl1pPr>
            <a:lvl2pPr marL="982934" indent="0">
              <a:buNone/>
              <a:defRPr sz="4300" b="1"/>
            </a:lvl2pPr>
            <a:lvl3pPr marL="1965869" indent="0">
              <a:buNone/>
              <a:defRPr sz="3870" b="1"/>
            </a:lvl3pPr>
            <a:lvl4pPr marL="2948803" indent="0">
              <a:buNone/>
              <a:defRPr sz="3440" b="1"/>
            </a:lvl4pPr>
            <a:lvl5pPr marL="3931737" indent="0">
              <a:buNone/>
              <a:defRPr sz="3440" b="1"/>
            </a:lvl5pPr>
            <a:lvl6pPr marL="4914671" indent="0">
              <a:buNone/>
              <a:defRPr sz="3440" b="1"/>
            </a:lvl6pPr>
            <a:lvl7pPr marL="5897606" indent="0">
              <a:buNone/>
              <a:defRPr sz="3440" b="1"/>
            </a:lvl7pPr>
            <a:lvl8pPr marL="6880540" indent="0">
              <a:buNone/>
              <a:defRPr sz="3440" b="1"/>
            </a:lvl8pPr>
            <a:lvl9pPr marL="7863474" indent="0">
              <a:buNone/>
              <a:defRPr sz="344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1805436" y="13545961"/>
            <a:ext cx="11088571" cy="1992406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13269426" y="9090733"/>
            <a:ext cx="11143180" cy="4455228"/>
          </a:xfrm>
        </p:spPr>
        <p:txBody>
          <a:bodyPr anchor="b"/>
          <a:lstStyle>
            <a:lvl1pPr marL="0" indent="0">
              <a:buNone/>
              <a:defRPr sz="5160" b="1"/>
            </a:lvl1pPr>
            <a:lvl2pPr marL="982934" indent="0">
              <a:buNone/>
              <a:defRPr sz="4300" b="1"/>
            </a:lvl2pPr>
            <a:lvl3pPr marL="1965869" indent="0">
              <a:buNone/>
              <a:defRPr sz="3870" b="1"/>
            </a:lvl3pPr>
            <a:lvl4pPr marL="2948803" indent="0">
              <a:buNone/>
              <a:defRPr sz="3440" b="1"/>
            </a:lvl4pPr>
            <a:lvl5pPr marL="3931737" indent="0">
              <a:buNone/>
              <a:defRPr sz="3440" b="1"/>
            </a:lvl5pPr>
            <a:lvl6pPr marL="4914671" indent="0">
              <a:buNone/>
              <a:defRPr sz="3440" b="1"/>
            </a:lvl6pPr>
            <a:lvl7pPr marL="5897606" indent="0">
              <a:buNone/>
              <a:defRPr sz="3440" b="1"/>
            </a:lvl7pPr>
            <a:lvl8pPr marL="6880540" indent="0">
              <a:buNone/>
              <a:defRPr sz="3440" b="1"/>
            </a:lvl8pPr>
            <a:lvl9pPr marL="7863474" indent="0">
              <a:buNone/>
              <a:defRPr sz="344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13269426" y="13545961"/>
            <a:ext cx="11143180" cy="1992406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pPr>
              <a:defRPr/>
            </a:pPr>
            <a:endParaRPr lang="en-US" altLang="ja-JP" dirty="0"/>
          </a:p>
        </p:txBody>
      </p:sp>
      <p:sp>
        <p:nvSpPr>
          <p:cNvPr id="8" name="フッター プレースホルダー 7"/>
          <p:cNvSpPr>
            <a:spLocks noGrp="1"/>
          </p:cNvSpPr>
          <p:nvPr>
            <p:ph type="ftr" sz="quarter" idx="11"/>
          </p:nvPr>
        </p:nvSpPr>
        <p:spPr/>
        <p:txBody>
          <a:bodyPr/>
          <a:lstStyle/>
          <a:p>
            <a:pPr>
              <a:defRPr/>
            </a:pPr>
            <a:endParaRPr lang="en-US" altLang="ja-JP" dirty="0"/>
          </a:p>
        </p:txBody>
      </p:sp>
      <p:sp>
        <p:nvSpPr>
          <p:cNvPr id="9" name="スライド番号プレースホルダー 8"/>
          <p:cNvSpPr>
            <a:spLocks noGrp="1"/>
          </p:cNvSpPr>
          <p:nvPr>
            <p:ph type="sldNum" sz="quarter" idx="12"/>
          </p:nvPr>
        </p:nvSpPr>
        <p:spPr/>
        <p:txBody>
          <a:bodyPr/>
          <a:lstStyle/>
          <a:p>
            <a:pPr>
              <a:defRPr/>
            </a:pPr>
            <a:fld id="{7F90AB4A-9CCB-4BF0-9305-94905D0FAE2C}" type="slidenum">
              <a:rPr lang="en-US" altLang="ja-JP" smtClean="0"/>
              <a:pPr>
                <a:defRPr/>
              </a:pPr>
              <a:t>‹#›</a:t>
            </a:fld>
            <a:endParaRPr lang="en-US" altLang="ja-JP" dirty="0"/>
          </a:p>
        </p:txBody>
      </p:sp>
    </p:spTree>
    <p:extLst>
      <p:ext uri="{BB962C8B-B14F-4D97-AF65-F5344CB8AC3E}">
        <p14:creationId xmlns:p14="http://schemas.microsoft.com/office/powerpoint/2010/main" val="3279456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pPr>
              <a:defRPr/>
            </a:pPr>
            <a:endParaRPr lang="en-US" altLang="ja-JP" dirty="0"/>
          </a:p>
        </p:txBody>
      </p:sp>
      <p:sp>
        <p:nvSpPr>
          <p:cNvPr id="4" name="フッター プレースホルダー 3"/>
          <p:cNvSpPr>
            <a:spLocks noGrp="1"/>
          </p:cNvSpPr>
          <p:nvPr>
            <p:ph type="ftr" sz="quarter" idx="11"/>
          </p:nvPr>
        </p:nvSpPr>
        <p:spPr/>
        <p:txBody>
          <a:bodyPr/>
          <a:lstStyle/>
          <a:p>
            <a:pPr>
              <a:defRPr/>
            </a:pPr>
            <a:endParaRPr lang="en-US" altLang="ja-JP" dirty="0"/>
          </a:p>
        </p:txBody>
      </p:sp>
      <p:sp>
        <p:nvSpPr>
          <p:cNvPr id="5" name="スライド番号プレースホルダー 4"/>
          <p:cNvSpPr>
            <a:spLocks noGrp="1"/>
          </p:cNvSpPr>
          <p:nvPr>
            <p:ph type="sldNum" sz="quarter" idx="12"/>
          </p:nvPr>
        </p:nvSpPr>
        <p:spPr/>
        <p:txBody>
          <a:bodyPr/>
          <a:lstStyle/>
          <a:p>
            <a:pPr>
              <a:defRPr/>
            </a:pPr>
            <a:fld id="{C64BBAE7-E5A8-457A-9DE1-4F143550D3BF}" type="slidenum">
              <a:rPr lang="en-US" altLang="ja-JP" smtClean="0"/>
              <a:pPr>
                <a:defRPr/>
              </a:pPr>
              <a:t>‹#›</a:t>
            </a:fld>
            <a:endParaRPr lang="en-US" altLang="ja-JP" dirty="0"/>
          </a:p>
        </p:txBody>
      </p:sp>
    </p:spTree>
    <p:extLst>
      <p:ext uri="{BB962C8B-B14F-4D97-AF65-F5344CB8AC3E}">
        <p14:creationId xmlns:p14="http://schemas.microsoft.com/office/powerpoint/2010/main" val="32226568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pPr>
              <a:defRPr/>
            </a:pPr>
            <a:endParaRPr lang="en-US" altLang="ja-JP" dirty="0"/>
          </a:p>
        </p:txBody>
      </p:sp>
      <p:sp>
        <p:nvSpPr>
          <p:cNvPr id="3" name="フッター プレースホルダー 2"/>
          <p:cNvSpPr>
            <a:spLocks noGrp="1"/>
          </p:cNvSpPr>
          <p:nvPr>
            <p:ph type="ftr" sz="quarter" idx="11"/>
          </p:nvPr>
        </p:nvSpPr>
        <p:spPr/>
        <p:txBody>
          <a:bodyPr/>
          <a:lstStyle/>
          <a:p>
            <a:pPr>
              <a:defRPr/>
            </a:pPr>
            <a:endParaRPr lang="en-US" altLang="ja-JP" dirty="0"/>
          </a:p>
        </p:txBody>
      </p:sp>
      <p:sp>
        <p:nvSpPr>
          <p:cNvPr id="4" name="スライド番号プレースホルダー 3"/>
          <p:cNvSpPr>
            <a:spLocks noGrp="1"/>
          </p:cNvSpPr>
          <p:nvPr>
            <p:ph type="sldNum" sz="quarter" idx="12"/>
          </p:nvPr>
        </p:nvSpPr>
        <p:spPr/>
        <p:txBody>
          <a:bodyPr/>
          <a:lstStyle/>
          <a:p>
            <a:pPr>
              <a:defRPr/>
            </a:pPr>
            <a:fld id="{7B7401A6-723D-4DD7-9E14-2027862BE5FE}" type="slidenum">
              <a:rPr lang="en-US" altLang="ja-JP" smtClean="0"/>
              <a:pPr>
                <a:defRPr/>
              </a:pPr>
              <a:t>‹#›</a:t>
            </a:fld>
            <a:endParaRPr lang="en-US" altLang="ja-JP" dirty="0"/>
          </a:p>
        </p:txBody>
      </p:sp>
    </p:spTree>
    <p:extLst>
      <p:ext uri="{BB962C8B-B14F-4D97-AF65-F5344CB8AC3E}">
        <p14:creationId xmlns:p14="http://schemas.microsoft.com/office/powerpoint/2010/main" val="3572308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3"/>
          <p:cNvSpPr>
            <a:spLocks noGrp="1" noChangeArrowheads="1"/>
          </p:cNvSpPr>
          <p:nvPr>
            <p:ph type="sldNum" sz="quarter" idx="11"/>
          </p:nvPr>
        </p:nvSpPr>
        <p:spPr>
          <a:ln/>
        </p:spPr>
        <p:txBody>
          <a:bodyPr/>
          <a:lstStyle>
            <a:lvl1pPr>
              <a:defRPr/>
            </a:lvl1pPr>
          </a:lstStyle>
          <a:p>
            <a:pPr>
              <a:defRPr/>
            </a:pPr>
            <a:fld id="{0109B93D-A177-4F05-BE5A-88966FA01042}" type="slidenum">
              <a:rPr lang="en-US" altLang="ja-JP"/>
              <a:pPr>
                <a:defRPr/>
              </a:pPr>
              <a:t>‹#›</a:t>
            </a:fld>
            <a:endParaRPr lang="en-US" altLang="ja-JP" dirty="0"/>
          </a:p>
        </p:txBody>
      </p:sp>
      <p:sp>
        <p:nvSpPr>
          <p:cNvPr id="6" name="Rectangle 11"/>
          <p:cNvSpPr>
            <a:spLocks noGrp="1" noChangeArrowheads="1"/>
          </p:cNvSpPr>
          <p:nvPr>
            <p:ph type="ftr" sz="quarter" idx="12"/>
          </p:nvPr>
        </p:nvSpPr>
        <p:spPr>
          <a:ln/>
        </p:spPr>
        <p:txBody>
          <a:bodyPr/>
          <a:lstStyle>
            <a:lvl1pPr>
              <a:defRPr/>
            </a:lvl1pPr>
          </a:lstStyle>
          <a:p>
            <a:pPr>
              <a:defRPr/>
            </a:pPr>
            <a:endParaRPr lang="en-US" altLang="ja-JP"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805436" y="2472267"/>
            <a:ext cx="8453798" cy="8652933"/>
          </a:xfrm>
        </p:spPr>
        <p:txBody>
          <a:bodyPr anchor="b"/>
          <a:lstStyle>
            <a:lvl1pPr>
              <a:defRPr sz="6880"/>
            </a:lvl1pPr>
          </a:lstStyle>
          <a:p>
            <a:r>
              <a:rPr kumimoji="1" lang="ja-JP" altLang="en-US"/>
              <a:t>マスター タイトルの書式設定</a:t>
            </a:r>
          </a:p>
        </p:txBody>
      </p:sp>
      <p:sp>
        <p:nvSpPr>
          <p:cNvPr id="3" name="コンテンツ プレースホルダー 2"/>
          <p:cNvSpPr>
            <a:spLocks noGrp="1"/>
          </p:cNvSpPr>
          <p:nvPr>
            <p:ph idx="1"/>
          </p:nvPr>
        </p:nvSpPr>
        <p:spPr>
          <a:xfrm>
            <a:off x="11143179" y="5339412"/>
            <a:ext cx="13269427" cy="26353676"/>
          </a:xfrm>
        </p:spPr>
        <p:txBody>
          <a:bodyPr/>
          <a:lstStyle>
            <a:lvl1pPr>
              <a:defRPr sz="6880"/>
            </a:lvl1pPr>
            <a:lvl2pPr>
              <a:defRPr sz="6020"/>
            </a:lvl2pPr>
            <a:lvl3pPr>
              <a:defRPr sz="5160"/>
            </a:lvl3pPr>
            <a:lvl4pPr>
              <a:defRPr sz="4300"/>
            </a:lvl4pPr>
            <a:lvl5pPr>
              <a:defRPr sz="4300"/>
            </a:lvl5pPr>
            <a:lvl6pPr>
              <a:defRPr sz="4300"/>
            </a:lvl6pPr>
            <a:lvl7pPr>
              <a:defRPr sz="4300"/>
            </a:lvl7pPr>
            <a:lvl8pPr>
              <a:defRPr sz="4300"/>
            </a:lvl8pPr>
            <a:lvl9pPr>
              <a:defRPr sz="43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1805436" y="11125200"/>
            <a:ext cx="8453798" cy="20610809"/>
          </a:xfrm>
        </p:spPr>
        <p:txBody>
          <a:bodyPr/>
          <a:lstStyle>
            <a:lvl1pPr marL="0" indent="0">
              <a:buNone/>
              <a:defRPr sz="3440"/>
            </a:lvl1pPr>
            <a:lvl2pPr marL="982934" indent="0">
              <a:buNone/>
              <a:defRPr sz="3010"/>
            </a:lvl2pPr>
            <a:lvl3pPr marL="1965869" indent="0">
              <a:buNone/>
              <a:defRPr sz="2580"/>
            </a:lvl3pPr>
            <a:lvl4pPr marL="2948803" indent="0">
              <a:buNone/>
              <a:defRPr sz="2150"/>
            </a:lvl4pPr>
            <a:lvl5pPr marL="3931737" indent="0">
              <a:buNone/>
              <a:defRPr sz="2150"/>
            </a:lvl5pPr>
            <a:lvl6pPr marL="4914671" indent="0">
              <a:buNone/>
              <a:defRPr sz="2150"/>
            </a:lvl6pPr>
            <a:lvl7pPr marL="5897606" indent="0">
              <a:buNone/>
              <a:defRPr sz="2150"/>
            </a:lvl7pPr>
            <a:lvl8pPr marL="6880540" indent="0">
              <a:buNone/>
              <a:defRPr sz="2150"/>
            </a:lvl8pPr>
            <a:lvl9pPr marL="7863474" indent="0">
              <a:buNone/>
              <a:defRPr sz="21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pPr>
              <a:defRPr/>
            </a:pPr>
            <a:endParaRPr lang="en-US" altLang="ja-JP" dirty="0"/>
          </a:p>
        </p:txBody>
      </p:sp>
      <p:sp>
        <p:nvSpPr>
          <p:cNvPr id="6" name="フッター プレースホルダー 5"/>
          <p:cNvSpPr>
            <a:spLocks noGrp="1"/>
          </p:cNvSpPr>
          <p:nvPr>
            <p:ph type="ftr" sz="quarter" idx="11"/>
          </p:nvPr>
        </p:nvSpPr>
        <p:spPr/>
        <p:txBody>
          <a:bodyPr/>
          <a:lstStyle/>
          <a:p>
            <a:pPr>
              <a:defRPr/>
            </a:pPr>
            <a:endParaRPr lang="en-US" altLang="ja-JP" dirty="0"/>
          </a:p>
        </p:txBody>
      </p:sp>
      <p:sp>
        <p:nvSpPr>
          <p:cNvPr id="7" name="スライド番号プレースホルダー 6"/>
          <p:cNvSpPr>
            <a:spLocks noGrp="1"/>
          </p:cNvSpPr>
          <p:nvPr>
            <p:ph type="sldNum" sz="quarter" idx="12"/>
          </p:nvPr>
        </p:nvSpPr>
        <p:spPr/>
        <p:txBody>
          <a:bodyPr/>
          <a:lstStyle/>
          <a:p>
            <a:pPr>
              <a:defRPr/>
            </a:pPr>
            <a:fld id="{EC890106-79B5-46EC-AAE2-3FED423AE526}" type="slidenum">
              <a:rPr lang="en-US" altLang="ja-JP" smtClean="0"/>
              <a:pPr>
                <a:defRPr/>
              </a:pPr>
              <a:t>‹#›</a:t>
            </a:fld>
            <a:endParaRPr lang="en-US" altLang="ja-JP" dirty="0"/>
          </a:p>
        </p:txBody>
      </p:sp>
    </p:spTree>
    <p:extLst>
      <p:ext uri="{BB962C8B-B14F-4D97-AF65-F5344CB8AC3E}">
        <p14:creationId xmlns:p14="http://schemas.microsoft.com/office/powerpoint/2010/main" val="16716169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805436" y="2472267"/>
            <a:ext cx="8453798" cy="8652933"/>
          </a:xfrm>
        </p:spPr>
        <p:txBody>
          <a:bodyPr anchor="b"/>
          <a:lstStyle>
            <a:lvl1pPr>
              <a:defRPr sz="6880"/>
            </a:lvl1pPr>
          </a:lstStyle>
          <a:p>
            <a:r>
              <a:rPr kumimoji="1" lang="ja-JP" altLang="en-US"/>
              <a:t>マスター タイトルの書式設定</a:t>
            </a:r>
          </a:p>
        </p:txBody>
      </p:sp>
      <p:sp>
        <p:nvSpPr>
          <p:cNvPr id="3" name="図プレースホルダー 2"/>
          <p:cNvSpPr>
            <a:spLocks noGrp="1"/>
          </p:cNvSpPr>
          <p:nvPr>
            <p:ph type="pic" idx="1"/>
          </p:nvPr>
        </p:nvSpPr>
        <p:spPr>
          <a:xfrm>
            <a:off x="11143179" y="5339412"/>
            <a:ext cx="13269427" cy="26353676"/>
          </a:xfrm>
        </p:spPr>
        <p:txBody>
          <a:bodyPr/>
          <a:lstStyle>
            <a:lvl1pPr marL="0" indent="0">
              <a:buNone/>
              <a:defRPr sz="6880"/>
            </a:lvl1pPr>
            <a:lvl2pPr marL="982934" indent="0">
              <a:buNone/>
              <a:defRPr sz="6020"/>
            </a:lvl2pPr>
            <a:lvl3pPr marL="1965869" indent="0">
              <a:buNone/>
              <a:defRPr sz="5160"/>
            </a:lvl3pPr>
            <a:lvl4pPr marL="2948803" indent="0">
              <a:buNone/>
              <a:defRPr sz="4300"/>
            </a:lvl4pPr>
            <a:lvl5pPr marL="3931737" indent="0">
              <a:buNone/>
              <a:defRPr sz="4300"/>
            </a:lvl5pPr>
            <a:lvl6pPr marL="4914671" indent="0">
              <a:buNone/>
              <a:defRPr sz="4300"/>
            </a:lvl6pPr>
            <a:lvl7pPr marL="5897606" indent="0">
              <a:buNone/>
              <a:defRPr sz="4300"/>
            </a:lvl7pPr>
            <a:lvl8pPr marL="6880540" indent="0">
              <a:buNone/>
              <a:defRPr sz="4300"/>
            </a:lvl8pPr>
            <a:lvl9pPr marL="7863474" indent="0">
              <a:buNone/>
              <a:defRPr sz="4300"/>
            </a:lvl9pPr>
          </a:lstStyle>
          <a:p>
            <a:endParaRPr kumimoji="1" lang="ja-JP" altLang="en-US" dirty="0"/>
          </a:p>
        </p:txBody>
      </p:sp>
      <p:sp>
        <p:nvSpPr>
          <p:cNvPr id="4" name="テキスト プレースホルダー 3"/>
          <p:cNvSpPr>
            <a:spLocks noGrp="1"/>
          </p:cNvSpPr>
          <p:nvPr>
            <p:ph type="body" sz="half" idx="2"/>
          </p:nvPr>
        </p:nvSpPr>
        <p:spPr>
          <a:xfrm>
            <a:off x="1805436" y="11125200"/>
            <a:ext cx="8453798" cy="20610809"/>
          </a:xfrm>
        </p:spPr>
        <p:txBody>
          <a:bodyPr/>
          <a:lstStyle>
            <a:lvl1pPr marL="0" indent="0">
              <a:buNone/>
              <a:defRPr sz="3440"/>
            </a:lvl1pPr>
            <a:lvl2pPr marL="982934" indent="0">
              <a:buNone/>
              <a:defRPr sz="3010"/>
            </a:lvl2pPr>
            <a:lvl3pPr marL="1965869" indent="0">
              <a:buNone/>
              <a:defRPr sz="2580"/>
            </a:lvl3pPr>
            <a:lvl4pPr marL="2948803" indent="0">
              <a:buNone/>
              <a:defRPr sz="2150"/>
            </a:lvl4pPr>
            <a:lvl5pPr marL="3931737" indent="0">
              <a:buNone/>
              <a:defRPr sz="2150"/>
            </a:lvl5pPr>
            <a:lvl6pPr marL="4914671" indent="0">
              <a:buNone/>
              <a:defRPr sz="2150"/>
            </a:lvl6pPr>
            <a:lvl7pPr marL="5897606" indent="0">
              <a:buNone/>
              <a:defRPr sz="2150"/>
            </a:lvl7pPr>
            <a:lvl8pPr marL="6880540" indent="0">
              <a:buNone/>
              <a:defRPr sz="2150"/>
            </a:lvl8pPr>
            <a:lvl9pPr marL="7863474" indent="0">
              <a:buNone/>
              <a:defRPr sz="21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pPr>
              <a:defRPr/>
            </a:pPr>
            <a:endParaRPr lang="en-US" altLang="ja-JP" dirty="0"/>
          </a:p>
        </p:txBody>
      </p:sp>
      <p:sp>
        <p:nvSpPr>
          <p:cNvPr id="6" name="フッター プレースホルダー 5"/>
          <p:cNvSpPr>
            <a:spLocks noGrp="1"/>
          </p:cNvSpPr>
          <p:nvPr>
            <p:ph type="ftr" sz="quarter" idx="11"/>
          </p:nvPr>
        </p:nvSpPr>
        <p:spPr/>
        <p:txBody>
          <a:bodyPr/>
          <a:lstStyle/>
          <a:p>
            <a:pPr>
              <a:defRPr/>
            </a:pPr>
            <a:endParaRPr lang="en-US" altLang="ja-JP" dirty="0"/>
          </a:p>
        </p:txBody>
      </p:sp>
      <p:sp>
        <p:nvSpPr>
          <p:cNvPr id="7" name="スライド番号プレースホルダー 6"/>
          <p:cNvSpPr>
            <a:spLocks noGrp="1"/>
          </p:cNvSpPr>
          <p:nvPr>
            <p:ph type="sldNum" sz="quarter" idx="12"/>
          </p:nvPr>
        </p:nvSpPr>
        <p:spPr/>
        <p:txBody>
          <a:bodyPr/>
          <a:lstStyle/>
          <a:p>
            <a:pPr>
              <a:defRPr/>
            </a:pPr>
            <a:fld id="{23C282CB-F064-413A-9406-D10C0F4EC1DC}" type="slidenum">
              <a:rPr lang="en-US" altLang="ja-JP" smtClean="0"/>
              <a:pPr>
                <a:defRPr/>
              </a:pPr>
              <a:t>‹#›</a:t>
            </a:fld>
            <a:endParaRPr lang="en-US" altLang="ja-JP" dirty="0"/>
          </a:p>
        </p:txBody>
      </p:sp>
    </p:spTree>
    <p:extLst>
      <p:ext uri="{BB962C8B-B14F-4D97-AF65-F5344CB8AC3E}">
        <p14:creationId xmlns:p14="http://schemas.microsoft.com/office/powerpoint/2010/main" val="28879397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pPr>
              <a:defRPr/>
            </a:pPr>
            <a:endParaRPr lang="en-US" altLang="ja-JP" dirty="0"/>
          </a:p>
        </p:txBody>
      </p:sp>
      <p:sp>
        <p:nvSpPr>
          <p:cNvPr id="5" name="フッター プレースホルダー 4"/>
          <p:cNvSpPr>
            <a:spLocks noGrp="1"/>
          </p:cNvSpPr>
          <p:nvPr>
            <p:ph type="ftr" sz="quarter" idx="11"/>
          </p:nvPr>
        </p:nvSpPr>
        <p:spPr/>
        <p:txBody>
          <a:bodyPr/>
          <a:lstStyle/>
          <a:p>
            <a:pPr>
              <a:defRPr/>
            </a:pPr>
            <a:endParaRPr lang="en-US" altLang="ja-JP" dirty="0"/>
          </a:p>
        </p:txBody>
      </p:sp>
      <p:sp>
        <p:nvSpPr>
          <p:cNvPr id="6" name="スライド番号プレースホルダー 5"/>
          <p:cNvSpPr>
            <a:spLocks noGrp="1"/>
          </p:cNvSpPr>
          <p:nvPr>
            <p:ph type="sldNum" sz="quarter" idx="12"/>
          </p:nvPr>
        </p:nvSpPr>
        <p:spPr/>
        <p:txBody>
          <a:bodyPr/>
          <a:lstStyle/>
          <a:p>
            <a:pPr>
              <a:defRPr/>
            </a:pPr>
            <a:fld id="{EC890106-79B5-46EC-AAE2-3FED423AE526}" type="slidenum">
              <a:rPr lang="en-US" altLang="ja-JP" smtClean="0"/>
              <a:pPr>
                <a:defRPr/>
              </a:pPr>
              <a:t>‹#›</a:t>
            </a:fld>
            <a:endParaRPr lang="en-US" altLang="ja-JP" dirty="0"/>
          </a:p>
        </p:txBody>
      </p:sp>
    </p:spTree>
    <p:extLst>
      <p:ext uri="{BB962C8B-B14F-4D97-AF65-F5344CB8AC3E}">
        <p14:creationId xmlns:p14="http://schemas.microsoft.com/office/powerpoint/2010/main" val="22041064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8757399" y="1974380"/>
            <a:ext cx="5651793" cy="31426976"/>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1802021" y="1974380"/>
            <a:ext cx="16627738" cy="31426976"/>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pPr>
              <a:defRPr/>
            </a:pPr>
            <a:endParaRPr lang="en-US" altLang="ja-JP" dirty="0"/>
          </a:p>
        </p:txBody>
      </p:sp>
      <p:sp>
        <p:nvSpPr>
          <p:cNvPr id="5" name="フッター プレースホルダー 4"/>
          <p:cNvSpPr>
            <a:spLocks noGrp="1"/>
          </p:cNvSpPr>
          <p:nvPr>
            <p:ph type="ftr" sz="quarter" idx="11"/>
          </p:nvPr>
        </p:nvSpPr>
        <p:spPr/>
        <p:txBody>
          <a:bodyPr/>
          <a:lstStyle/>
          <a:p>
            <a:pPr>
              <a:defRPr/>
            </a:pPr>
            <a:endParaRPr lang="en-US" altLang="ja-JP" dirty="0"/>
          </a:p>
        </p:txBody>
      </p:sp>
      <p:sp>
        <p:nvSpPr>
          <p:cNvPr id="6" name="スライド番号プレースホルダー 5"/>
          <p:cNvSpPr>
            <a:spLocks noGrp="1"/>
          </p:cNvSpPr>
          <p:nvPr>
            <p:ph type="sldNum" sz="quarter" idx="12"/>
          </p:nvPr>
        </p:nvSpPr>
        <p:spPr/>
        <p:txBody>
          <a:bodyPr/>
          <a:lstStyle/>
          <a:p>
            <a:pPr>
              <a:defRPr/>
            </a:pPr>
            <a:fld id="{EC890106-79B5-46EC-AAE2-3FED423AE526}" type="slidenum">
              <a:rPr lang="en-US" altLang="ja-JP" smtClean="0"/>
              <a:pPr>
                <a:defRPr/>
              </a:pPr>
              <a:t>‹#›</a:t>
            </a:fld>
            <a:endParaRPr lang="en-US" altLang="ja-JP" dirty="0"/>
          </a:p>
        </p:txBody>
      </p:sp>
    </p:spTree>
    <p:extLst>
      <p:ext uri="{BB962C8B-B14F-4D97-AF65-F5344CB8AC3E}">
        <p14:creationId xmlns:p14="http://schemas.microsoft.com/office/powerpoint/2010/main" val="2933629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070505" y="23829907"/>
            <a:ext cx="22279531" cy="7365294"/>
          </a:xfrm>
        </p:spPr>
        <p:txBody>
          <a:bodyPr anchor="t"/>
          <a:lstStyle>
            <a:lvl1pPr algn="l">
              <a:defRPr sz="15800" b="1" cap="all"/>
            </a:lvl1pPr>
          </a:lstStyle>
          <a:p>
            <a:r>
              <a:rPr lang="ja-JP" altLang="en-US"/>
              <a:t>マスタ タイトルの書式設定</a:t>
            </a:r>
          </a:p>
        </p:txBody>
      </p:sp>
      <p:sp>
        <p:nvSpPr>
          <p:cNvPr id="3" name="テキスト プレースホルダ 2"/>
          <p:cNvSpPr>
            <a:spLocks noGrp="1"/>
          </p:cNvSpPr>
          <p:nvPr>
            <p:ph type="body" idx="1"/>
          </p:nvPr>
        </p:nvSpPr>
        <p:spPr>
          <a:xfrm>
            <a:off x="2070505" y="15717784"/>
            <a:ext cx="22279531" cy="8112122"/>
          </a:xfrm>
        </p:spPr>
        <p:txBody>
          <a:bodyPr anchor="b"/>
          <a:lstStyle>
            <a:lvl1pPr marL="0" indent="0">
              <a:buNone/>
              <a:defRPr sz="7900"/>
            </a:lvl1pPr>
            <a:lvl2pPr marL="1808409" indent="0">
              <a:buNone/>
              <a:defRPr sz="7100"/>
            </a:lvl2pPr>
            <a:lvl3pPr marL="3616818" indent="0">
              <a:buNone/>
              <a:defRPr sz="6300"/>
            </a:lvl3pPr>
            <a:lvl4pPr marL="5425227" indent="0">
              <a:buNone/>
              <a:defRPr sz="5500"/>
            </a:lvl4pPr>
            <a:lvl5pPr marL="7233636" indent="0">
              <a:buNone/>
              <a:defRPr sz="5500"/>
            </a:lvl5pPr>
            <a:lvl6pPr marL="9042044" indent="0">
              <a:buNone/>
              <a:defRPr sz="5500"/>
            </a:lvl6pPr>
            <a:lvl7pPr marL="10850453" indent="0">
              <a:buNone/>
              <a:defRPr sz="5500"/>
            </a:lvl7pPr>
            <a:lvl8pPr marL="12658862" indent="0">
              <a:buNone/>
              <a:defRPr sz="5500"/>
            </a:lvl8pPr>
            <a:lvl9pPr marL="14467271" indent="0">
              <a:buNone/>
              <a:defRPr sz="5500"/>
            </a:lvl9pPr>
          </a:lstStyle>
          <a:p>
            <a:pPr lvl="0"/>
            <a:r>
              <a:rPr lang="ja-JP" altLang="en-US"/>
              <a:t>マスタ テキストの書式設定</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3"/>
          <p:cNvSpPr>
            <a:spLocks noGrp="1" noChangeArrowheads="1"/>
          </p:cNvSpPr>
          <p:nvPr>
            <p:ph type="sldNum" sz="quarter" idx="11"/>
          </p:nvPr>
        </p:nvSpPr>
        <p:spPr>
          <a:ln/>
        </p:spPr>
        <p:txBody>
          <a:bodyPr/>
          <a:lstStyle>
            <a:lvl1pPr>
              <a:defRPr/>
            </a:lvl1pPr>
          </a:lstStyle>
          <a:p>
            <a:pPr>
              <a:defRPr/>
            </a:pPr>
            <a:fld id="{FDE44FC4-E3E2-4E99-B226-583F675AA8E5}" type="slidenum">
              <a:rPr lang="en-US" altLang="ja-JP"/>
              <a:pPr>
                <a:defRPr/>
              </a:pPr>
              <a:t>‹#›</a:t>
            </a:fld>
            <a:endParaRPr lang="en-US" altLang="ja-JP" dirty="0"/>
          </a:p>
        </p:txBody>
      </p:sp>
      <p:sp>
        <p:nvSpPr>
          <p:cNvPr id="6" name="Rectangle 11"/>
          <p:cNvSpPr>
            <a:spLocks noGrp="1" noChangeArrowheads="1"/>
          </p:cNvSpPr>
          <p:nvPr>
            <p:ph type="ftr" sz="quarter" idx="12"/>
          </p:nvPr>
        </p:nvSpPr>
        <p:spPr>
          <a:ln/>
        </p:spPr>
        <p:txBody>
          <a:bodyPr/>
          <a:lstStyle>
            <a:lvl1pPr>
              <a:defRPr/>
            </a:lvl1pPr>
          </a:lstStyle>
          <a:p>
            <a:pPr>
              <a:defRPr/>
            </a:pPr>
            <a:endParaRPr lang="en-US" altLang="ja-JP"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1133090" y="5691367"/>
            <a:ext cx="11795046" cy="28843111"/>
          </a:xfrm>
        </p:spPr>
        <p:txBody>
          <a:bodyPr/>
          <a:lstStyle>
            <a:lvl1pPr>
              <a:defRPr sz="11100"/>
            </a:lvl1pPr>
            <a:lvl2pPr>
              <a:defRPr sz="9500"/>
            </a:lvl2pPr>
            <a:lvl3pPr>
              <a:defRPr sz="7900"/>
            </a:lvl3pPr>
            <a:lvl4pPr>
              <a:defRPr sz="7100"/>
            </a:lvl4pPr>
            <a:lvl5pPr>
              <a:defRPr sz="7100"/>
            </a:lvl5pPr>
            <a:lvl6pPr>
              <a:defRPr sz="7100"/>
            </a:lvl6pPr>
            <a:lvl7pPr>
              <a:defRPr sz="7100"/>
            </a:lvl7pPr>
            <a:lvl8pPr>
              <a:defRPr sz="7100"/>
            </a:lvl8pPr>
            <a:lvl9pPr>
              <a:defRPr sz="71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13364990" y="5691367"/>
            <a:ext cx="11795046" cy="28843111"/>
          </a:xfrm>
        </p:spPr>
        <p:txBody>
          <a:bodyPr/>
          <a:lstStyle>
            <a:lvl1pPr>
              <a:defRPr sz="11100"/>
            </a:lvl1pPr>
            <a:lvl2pPr>
              <a:defRPr sz="9500"/>
            </a:lvl2pPr>
            <a:lvl3pPr>
              <a:defRPr sz="7900"/>
            </a:lvl3pPr>
            <a:lvl4pPr>
              <a:defRPr sz="7100"/>
            </a:lvl4pPr>
            <a:lvl5pPr>
              <a:defRPr sz="7100"/>
            </a:lvl5pPr>
            <a:lvl6pPr>
              <a:defRPr sz="7100"/>
            </a:lvl6pPr>
            <a:lvl7pPr>
              <a:defRPr sz="7100"/>
            </a:lvl7pPr>
            <a:lvl8pPr>
              <a:defRPr sz="7100"/>
            </a:lvl8pPr>
            <a:lvl9pPr>
              <a:defRPr sz="71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ja-JP" dirty="0"/>
          </a:p>
        </p:txBody>
      </p:sp>
      <p:sp>
        <p:nvSpPr>
          <p:cNvPr id="6" name="Rectangle 3"/>
          <p:cNvSpPr>
            <a:spLocks noGrp="1" noChangeArrowheads="1"/>
          </p:cNvSpPr>
          <p:nvPr>
            <p:ph type="sldNum" sz="quarter" idx="11"/>
          </p:nvPr>
        </p:nvSpPr>
        <p:spPr>
          <a:ln/>
        </p:spPr>
        <p:txBody>
          <a:bodyPr/>
          <a:lstStyle>
            <a:lvl1pPr>
              <a:defRPr/>
            </a:lvl1pPr>
          </a:lstStyle>
          <a:p>
            <a:pPr>
              <a:defRPr/>
            </a:pPr>
            <a:fld id="{624A2952-86E5-41C1-AA64-D1AFC81C74FD}" type="slidenum">
              <a:rPr lang="en-US" altLang="ja-JP"/>
              <a:pPr>
                <a:defRPr/>
              </a:pPr>
              <a:t>‹#›</a:t>
            </a:fld>
            <a:endParaRPr lang="en-US" altLang="ja-JP" dirty="0"/>
          </a:p>
        </p:txBody>
      </p:sp>
      <p:sp>
        <p:nvSpPr>
          <p:cNvPr id="7" name="Rectangle 11"/>
          <p:cNvSpPr>
            <a:spLocks noGrp="1" noChangeArrowheads="1"/>
          </p:cNvSpPr>
          <p:nvPr>
            <p:ph type="ftr" sz="quarter" idx="12"/>
          </p:nvPr>
        </p:nvSpPr>
        <p:spPr>
          <a:ln/>
        </p:spPr>
        <p:txBody>
          <a:bodyPr/>
          <a:lstStyle>
            <a:lvl1pPr>
              <a:defRPr/>
            </a:lvl1pPr>
          </a:lstStyle>
          <a:p>
            <a:pPr>
              <a:defRPr/>
            </a:pPr>
            <a:endParaRPr lang="en-US" altLang="ja-JP"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310561" y="1485079"/>
            <a:ext cx="23590092" cy="6180667"/>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1310561" y="8300981"/>
            <a:ext cx="11581171" cy="3459454"/>
          </a:xfrm>
        </p:spPr>
        <p:txBody>
          <a:bodyPr anchor="b"/>
          <a:lstStyle>
            <a:lvl1pPr marL="0" indent="0">
              <a:buNone/>
              <a:defRPr sz="9500" b="1"/>
            </a:lvl1pPr>
            <a:lvl2pPr marL="1808409" indent="0">
              <a:buNone/>
              <a:defRPr sz="7900" b="1"/>
            </a:lvl2pPr>
            <a:lvl3pPr marL="3616818" indent="0">
              <a:buNone/>
              <a:defRPr sz="7100" b="1"/>
            </a:lvl3pPr>
            <a:lvl4pPr marL="5425227" indent="0">
              <a:buNone/>
              <a:defRPr sz="6300" b="1"/>
            </a:lvl4pPr>
            <a:lvl5pPr marL="7233636" indent="0">
              <a:buNone/>
              <a:defRPr sz="6300" b="1"/>
            </a:lvl5pPr>
            <a:lvl6pPr marL="9042044" indent="0">
              <a:buNone/>
              <a:defRPr sz="6300" b="1"/>
            </a:lvl6pPr>
            <a:lvl7pPr marL="10850453" indent="0">
              <a:buNone/>
              <a:defRPr sz="6300" b="1"/>
            </a:lvl7pPr>
            <a:lvl8pPr marL="12658862" indent="0">
              <a:buNone/>
              <a:defRPr sz="6300" b="1"/>
            </a:lvl8pPr>
            <a:lvl9pPr marL="14467271" indent="0">
              <a:buNone/>
              <a:defRPr sz="63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1310561" y="11760435"/>
            <a:ext cx="11581171" cy="21366224"/>
          </a:xfrm>
        </p:spPr>
        <p:txBody>
          <a:bodyPr/>
          <a:lstStyle>
            <a:lvl1pPr>
              <a:defRPr sz="9500"/>
            </a:lvl1pPr>
            <a:lvl2pPr>
              <a:defRPr sz="7900"/>
            </a:lvl2pPr>
            <a:lvl3pPr>
              <a:defRPr sz="7100"/>
            </a:lvl3pPr>
            <a:lvl4pPr>
              <a:defRPr sz="6300"/>
            </a:lvl4pPr>
            <a:lvl5pPr>
              <a:defRPr sz="6300"/>
            </a:lvl5pPr>
            <a:lvl6pPr>
              <a:defRPr sz="6300"/>
            </a:lvl6pPr>
            <a:lvl7pPr>
              <a:defRPr sz="6300"/>
            </a:lvl7pPr>
            <a:lvl8pPr>
              <a:defRPr sz="6300"/>
            </a:lvl8pPr>
            <a:lvl9pPr>
              <a:defRPr sz="63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13314934" y="8300981"/>
            <a:ext cx="11585720" cy="3459454"/>
          </a:xfrm>
        </p:spPr>
        <p:txBody>
          <a:bodyPr anchor="b"/>
          <a:lstStyle>
            <a:lvl1pPr marL="0" indent="0">
              <a:buNone/>
              <a:defRPr sz="9500" b="1"/>
            </a:lvl1pPr>
            <a:lvl2pPr marL="1808409" indent="0">
              <a:buNone/>
              <a:defRPr sz="7900" b="1"/>
            </a:lvl2pPr>
            <a:lvl3pPr marL="3616818" indent="0">
              <a:buNone/>
              <a:defRPr sz="7100" b="1"/>
            </a:lvl3pPr>
            <a:lvl4pPr marL="5425227" indent="0">
              <a:buNone/>
              <a:defRPr sz="6300" b="1"/>
            </a:lvl4pPr>
            <a:lvl5pPr marL="7233636" indent="0">
              <a:buNone/>
              <a:defRPr sz="6300" b="1"/>
            </a:lvl5pPr>
            <a:lvl6pPr marL="9042044" indent="0">
              <a:buNone/>
              <a:defRPr sz="6300" b="1"/>
            </a:lvl6pPr>
            <a:lvl7pPr marL="10850453" indent="0">
              <a:buNone/>
              <a:defRPr sz="6300" b="1"/>
            </a:lvl7pPr>
            <a:lvl8pPr marL="12658862" indent="0">
              <a:buNone/>
              <a:defRPr sz="6300" b="1"/>
            </a:lvl8pPr>
            <a:lvl9pPr marL="14467271" indent="0">
              <a:buNone/>
              <a:defRPr sz="63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13314934" y="11760435"/>
            <a:ext cx="11585720" cy="21366224"/>
          </a:xfrm>
        </p:spPr>
        <p:txBody>
          <a:bodyPr/>
          <a:lstStyle>
            <a:lvl1pPr>
              <a:defRPr sz="9500"/>
            </a:lvl1pPr>
            <a:lvl2pPr>
              <a:defRPr sz="7900"/>
            </a:lvl2pPr>
            <a:lvl3pPr>
              <a:defRPr sz="7100"/>
            </a:lvl3pPr>
            <a:lvl4pPr>
              <a:defRPr sz="6300"/>
            </a:lvl4pPr>
            <a:lvl5pPr>
              <a:defRPr sz="6300"/>
            </a:lvl5pPr>
            <a:lvl6pPr>
              <a:defRPr sz="6300"/>
            </a:lvl6pPr>
            <a:lvl7pPr>
              <a:defRPr sz="6300"/>
            </a:lvl7pPr>
            <a:lvl8pPr>
              <a:defRPr sz="6300"/>
            </a:lvl8pPr>
            <a:lvl9pPr>
              <a:defRPr sz="63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ja-JP" dirty="0"/>
          </a:p>
        </p:txBody>
      </p:sp>
      <p:sp>
        <p:nvSpPr>
          <p:cNvPr id="8" name="Rectangle 3"/>
          <p:cNvSpPr>
            <a:spLocks noGrp="1" noChangeArrowheads="1"/>
          </p:cNvSpPr>
          <p:nvPr>
            <p:ph type="sldNum" sz="quarter" idx="11"/>
          </p:nvPr>
        </p:nvSpPr>
        <p:spPr>
          <a:ln/>
        </p:spPr>
        <p:txBody>
          <a:bodyPr/>
          <a:lstStyle>
            <a:lvl1pPr>
              <a:defRPr/>
            </a:lvl1pPr>
          </a:lstStyle>
          <a:p>
            <a:pPr>
              <a:defRPr/>
            </a:pPr>
            <a:fld id="{7F90AB4A-9CCB-4BF0-9305-94905D0FAE2C}" type="slidenum">
              <a:rPr lang="en-US" altLang="ja-JP"/>
              <a:pPr>
                <a:defRPr/>
              </a:pPr>
              <a:t>‹#›</a:t>
            </a:fld>
            <a:endParaRPr lang="en-US" altLang="ja-JP" dirty="0"/>
          </a:p>
        </p:txBody>
      </p:sp>
      <p:sp>
        <p:nvSpPr>
          <p:cNvPr id="9" name="Rectangle 11"/>
          <p:cNvSpPr>
            <a:spLocks noGrp="1" noChangeArrowheads="1"/>
          </p:cNvSpPr>
          <p:nvPr>
            <p:ph type="ftr" sz="quarter" idx="12"/>
          </p:nvPr>
        </p:nvSpPr>
        <p:spPr>
          <a:ln/>
        </p:spPr>
        <p:txBody>
          <a:bodyPr/>
          <a:lstStyle>
            <a:lvl1pPr>
              <a:defRPr/>
            </a:lvl1pPr>
          </a:lstStyle>
          <a:p>
            <a:pPr>
              <a:defRPr/>
            </a:pPr>
            <a:endParaRPr lang="en-US" altLang="ja-JP"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ja-JP" dirty="0"/>
          </a:p>
        </p:txBody>
      </p:sp>
      <p:sp>
        <p:nvSpPr>
          <p:cNvPr id="4" name="Rectangle 3"/>
          <p:cNvSpPr>
            <a:spLocks noGrp="1" noChangeArrowheads="1"/>
          </p:cNvSpPr>
          <p:nvPr>
            <p:ph type="sldNum" sz="quarter" idx="11"/>
          </p:nvPr>
        </p:nvSpPr>
        <p:spPr>
          <a:ln/>
        </p:spPr>
        <p:txBody>
          <a:bodyPr/>
          <a:lstStyle>
            <a:lvl1pPr>
              <a:defRPr/>
            </a:lvl1pPr>
          </a:lstStyle>
          <a:p>
            <a:pPr>
              <a:defRPr/>
            </a:pPr>
            <a:fld id="{C64BBAE7-E5A8-457A-9DE1-4F143550D3BF}" type="slidenum">
              <a:rPr lang="en-US" altLang="ja-JP"/>
              <a:pPr>
                <a:defRPr/>
              </a:pPr>
              <a:t>‹#›</a:t>
            </a:fld>
            <a:endParaRPr lang="en-US" altLang="ja-JP" dirty="0"/>
          </a:p>
        </p:txBody>
      </p:sp>
      <p:sp>
        <p:nvSpPr>
          <p:cNvPr id="5" name="Rectangle 11"/>
          <p:cNvSpPr>
            <a:spLocks noGrp="1" noChangeArrowheads="1"/>
          </p:cNvSpPr>
          <p:nvPr>
            <p:ph type="ftr" sz="quarter" idx="12"/>
          </p:nvPr>
        </p:nvSpPr>
        <p:spPr>
          <a:ln/>
        </p:spPr>
        <p:txBody>
          <a:bodyPr/>
          <a:lstStyle>
            <a:lvl1pPr>
              <a:defRPr/>
            </a:lvl1pPr>
          </a:lstStyle>
          <a:p>
            <a:pPr>
              <a:defRPr/>
            </a:pPr>
            <a:endParaRPr lang="en-US" altLang="ja-JP"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ja-JP" dirty="0"/>
          </a:p>
        </p:txBody>
      </p:sp>
      <p:sp>
        <p:nvSpPr>
          <p:cNvPr id="3" name="Rectangle 3"/>
          <p:cNvSpPr>
            <a:spLocks noGrp="1" noChangeArrowheads="1"/>
          </p:cNvSpPr>
          <p:nvPr>
            <p:ph type="sldNum" sz="quarter" idx="11"/>
          </p:nvPr>
        </p:nvSpPr>
        <p:spPr>
          <a:ln/>
        </p:spPr>
        <p:txBody>
          <a:bodyPr/>
          <a:lstStyle>
            <a:lvl1pPr>
              <a:defRPr/>
            </a:lvl1pPr>
          </a:lstStyle>
          <a:p>
            <a:pPr>
              <a:defRPr/>
            </a:pPr>
            <a:fld id="{7B7401A6-723D-4DD7-9E14-2027862BE5FE}" type="slidenum">
              <a:rPr lang="en-US" altLang="ja-JP"/>
              <a:pPr>
                <a:defRPr/>
              </a:pPr>
              <a:t>‹#›</a:t>
            </a:fld>
            <a:endParaRPr lang="en-US" altLang="ja-JP" dirty="0"/>
          </a:p>
        </p:txBody>
      </p:sp>
      <p:sp>
        <p:nvSpPr>
          <p:cNvPr id="4" name="Rectangle 11"/>
          <p:cNvSpPr>
            <a:spLocks noGrp="1" noChangeArrowheads="1"/>
          </p:cNvSpPr>
          <p:nvPr>
            <p:ph type="ftr" sz="quarter" idx="12"/>
          </p:nvPr>
        </p:nvSpPr>
        <p:spPr>
          <a:ln/>
        </p:spPr>
        <p:txBody>
          <a:bodyPr/>
          <a:lstStyle>
            <a:lvl1pPr>
              <a:defRPr/>
            </a:lvl1pPr>
          </a:lstStyle>
          <a:p>
            <a:pPr>
              <a:defRPr/>
            </a:pPr>
            <a:endParaRPr lang="en-US" altLang="ja-JP"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310562" y="1476492"/>
            <a:ext cx="8623308" cy="6283678"/>
          </a:xfrm>
        </p:spPr>
        <p:txBody>
          <a:bodyPr anchor="b"/>
          <a:lstStyle>
            <a:lvl1pPr algn="l">
              <a:defRPr sz="7900" b="1"/>
            </a:lvl1pPr>
          </a:lstStyle>
          <a:p>
            <a:r>
              <a:rPr lang="ja-JP" altLang="en-US"/>
              <a:t>マスタ タイトルの書式設定</a:t>
            </a:r>
          </a:p>
        </p:txBody>
      </p:sp>
      <p:sp>
        <p:nvSpPr>
          <p:cNvPr id="3" name="コンテンツ プレースホルダ 2"/>
          <p:cNvSpPr>
            <a:spLocks noGrp="1"/>
          </p:cNvSpPr>
          <p:nvPr>
            <p:ph idx="1"/>
          </p:nvPr>
        </p:nvSpPr>
        <p:spPr>
          <a:xfrm>
            <a:off x="10247856" y="1476495"/>
            <a:ext cx="14652796" cy="31650167"/>
          </a:xfrm>
        </p:spPr>
        <p:txBody>
          <a:bodyPr/>
          <a:lstStyle>
            <a:lvl1pPr>
              <a:defRPr sz="12700"/>
            </a:lvl1pPr>
            <a:lvl2pPr>
              <a:defRPr sz="11100"/>
            </a:lvl2pPr>
            <a:lvl3pPr>
              <a:defRPr sz="9500"/>
            </a:lvl3pPr>
            <a:lvl4pPr>
              <a:defRPr sz="7900"/>
            </a:lvl4pPr>
            <a:lvl5pPr>
              <a:defRPr sz="7900"/>
            </a:lvl5pPr>
            <a:lvl6pPr>
              <a:defRPr sz="7900"/>
            </a:lvl6pPr>
            <a:lvl7pPr>
              <a:defRPr sz="7900"/>
            </a:lvl7pPr>
            <a:lvl8pPr>
              <a:defRPr sz="7900"/>
            </a:lvl8pPr>
            <a:lvl9pPr>
              <a:defRPr sz="79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1310562" y="7760173"/>
            <a:ext cx="8623308" cy="25366489"/>
          </a:xfrm>
        </p:spPr>
        <p:txBody>
          <a:bodyPr/>
          <a:lstStyle>
            <a:lvl1pPr marL="0" indent="0">
              <a:buNone/>
              <a:defRPr sz="5500"/>
            </a:lvl1pPr>
            <a:lvl2pPr marL="1808409" indent="0">
              <a:buNone/>
              <a:defRPr sz="4700"/>
            </a:lvl2pPr>
            <a:lvl3pPr marL="3616818" indent="0">
              <a:buNone/>
              <a:defRPr sz="4000"/>
            </a:lvl3pPr>
            <a:lvl4pPr marL="5425227" indent="0">
              <a:buNone/>
              <a:defRPr sz="3600"/>
            </a:lvl4pPr>
            <a:lvl5pPr marL="7233636" indent="0">
              <a:buNone/>
              <a:defRPr sz="3600"/>
            </a:lvl5pPr>
            <a:lvl6pPr marL="9042044" indent="0">
              <a:buNone/>
              <a:defRPr sz="3600"/>
            </a:lvl6pPr>
            <a:lvl7pPr marL="10850453" indent="0">
              <a:buNone/>
              <a:defRPr sz="3600"/>
            </a:lvl7pPr>
            <a:lvl8pPr marL="12658862" indent="0">
              <a:buNone/>
              <a:defRPr sz="3600"/>
            </a:lvl8pPr>
            <a:lvl9pPr marL="14467271" indent="0">
              <a:buNone/>
              <a:defRPr sz="3600"/>
            </a:lvl9pPr>
          </a:lstStyle>
          <a:p>
            <a:pPr lvl="0"/>
            <a:r>
              <a:rPr lang="ja-JP" altLang="en-US"/>
              <a:t>マスタ テキストの書式設定</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ja-JP" dirty="0"/>
          </a:p>
        </p:txBody>
      </p:sp>
      <p:sp>
        <p:nvSpPr>
          <p:cNvPr id="6" name="Rectangle 3"/>
          <p:cNvSpPr>
            <a:spLocks noGrp="1" noChangeArrowheads="1"/>
          </p:cNvSpPr>
          <p:nvPr>
            <p:ph type="sldNum" sz="quarter" idx="11"/>
          </p:nvPr>
        </p:nvSpPr>
        <p:spPr>
          <a:ln/>
        </p:spPr>
        <p:txBody>
          <a:bodyPr/>
          <a:lstStyle>
            <a:lvl1pPr>
              <a:defRPr/>
            </a:lvl1pPr>
          </a:lstStyle>
          <a:p>
            <a:pPr>
              <a:defRPr/>
            </a:pPr>
            <a:fld id="{95A1BCB0-D988-40A4-9C14-0039EDD9919A}" type="slidenum">
              <a:rPr lang="en-US" altLang="ja-JP"/>
              <a:pPr>
                <a:defRPr/>
              </a:pPr>
              <a:t>‹#›</a:t>
            </a:fld>
            <a:endParaRPr lang="en-US" altLang="ja-JP" dirty="0"/>
          </a:p>
        </p:txBody>
      </p:sp>
      <p:sp>
        <p:nvSpPr>
          <p:cNvPr id="7" name="Rectangle 11"/>
          <p:cNvSpPr>
            <a:spLocks noGrp="1" noChangeArrowheads="1"/>
          </p:cNvSpPr>
          <p:nvPr>
            <p:ph type="ftr" sz="quarter" idx="12"/>
          </p:nvPr>
        </p:nvSpPr>
        <p:spPr>
          <a:ln/>
        </p:spPr>
        <p:txBody>
          <a:bodyPr/>
          <a:lstStyle>
            <a:lvl1pPr>
              <a:defRPr/>
            </a:lvl1pPr>
          </a:lstStyle>
          <a:p>
            <a:pPr>
              <a:defRPr/>
            </a:pPr>
            <a:endParaRPr lang="en-US" altLang="ja-JP"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137581" y="25958800"/>
            <a:ext cx="15726728" cy="3064583"/>
          </a:xfrm>
        </p:spPr>
        <p:txBody>
          <a:bodyPr anchor="b"/>
          <a:lstStyle>
            <a:lvl1pPr algn="l">
              <a:defRPr sz="7900" b="1"/>
            </a:lvl1pPr>
          </a:lstStyle>
          <a:p>
            <a:r>
              <a:rPr lang="ja-JP" altLang="en-US"/>
              <a:t>マスタ タイトルの書式設定</a:t>
            </a:r>
          </a:p>
        </p:txBody>
      </p:sp>
      <p:sp>
        <p:nvSpPr>
          <p:cNvPr id="3" name="図プレースホルダ 2"/>
          <p:cNvSpPr>
            <a:spLocks noGrp="1"/>
          </p:cNvSpPr>
          <p:nvPr>
            <p:ph type="pic" idx="1"/>
          </p:nvPr>
        </p:nvSpPr>
        <p:spPr>
          <a:xfrm>
            <a:off x="5137581" y="3313524"/>
            <a:ext cx="15726728" cy="22250400"/>
          </a:xfrm>
        </p:spPr>
        <p:txBody>
          <a:bodyPr/>
          <a:lstStyle>
            <a:lvl1pPr marL="0" indent="0">
              <a:buNone/>
              <a:defRPr sz="12700"/>
            </a:lvl1pPr>
            <a:lvl2pPr marL="1808409" indent="0">
              <a:buNone/>
              <a:defRPr sz="11100"/>
            </a:lvl2pPr>
            <a:lvl3pPr marL="3616818" indent="0">
              <a:buNone/>
              <a:defRPr sz="9500"/>
            </a:lvl3pPr>
            <a:lvl4pPr marL="5425227" indent="0">
              <a:buNone/>
              <a:defRPr sz="7900"/>
            </a:lvl4pPr>
            <a:lvl5pPr marL="7233636" indent="0">
              <a:buNone/>
              <a:defRPr sz="7900"/>
            </a:lvl5pPr>
            <a:lvl6pPr marL="9042044" indent="0">
              <a:buNone/>
              <a:defRPr sz="7900"/>
            </a:lvl6pPr>
            <a:lvl7pPr marL="10850453" indent="0">
              <a:buNone/>
              <a:defRPr sz="7900"/>
            </a:lvl7pPr>
            <a:lvl8pPr marL="12658862" indent="0">
              <a:buNone/>
              <a:defRPr sz="7900"/>
            </a:lvl8pPr>
            <a:lvl9pPr marL="14467271" indent="0">
              <a:buNone/>
              <a:defRPr sz="7900"/>
            </a:lvl9pPr>
          </a:lstStyle>
          <a:p>
            <a:pPr lvl="0"/>
            <a:r>
              <a:rPr lang="ja-JP" altLang="en-US" noProof="0" dirty="0"/>
              <a:t>アイコンをクリックして図を追加</a:t>
            </a:r>
          </a:p>
        </p:txBody>
      </p:sp>
      <p:sp>
        <p:nvSpPr>
          <p:cNvPr id="4" name="テキスト プレースホルダ 3"/>
          <p:cNvSpPr>
            <a:spLocks noGrp="1"/>
          </p:cNvSpPr>
          <p:nvPr>
            <p:ph type="body" sz="half" idx="2"/>
          </p:nvPr>
        </p:nvSpPr>
        <p:spPr>
          <a:xfrm>
            <a:off x="5137581" y="29023383"/>
            <a:ext cx="15726728" cy="4352217"/>
          </a:xfrm>
        </p:spPr>
        <p:txBody>
          <a:bodyPr/>
          <a:lstStyle>
            <a:lvl1pPr marL="0" indent="0">
              <a:buNone/>
              <a:defRPr sz="5500"/>
            </a:lvl1pPr>
            <a:lvl2pPr marL="1808409" indent="0">
              <a:buNone/>
              <a:defRPr sz="4700"/>
            </a:lvl2pPr>
            <a:lvl3pPr marL="3616818" indent="0">
              <a:buNone/>
              <a:defRPr sz="4000"/>
            </a:lvl3pPr>
            <a:lvl4pPr marL="5425227" indent="0">
              <a:buNone/>
              <a:defRPr sz="3600"/>
            </a:lvl4pPr>
            <a:lvl5pPr marL="7233636" indent="0">
              <a:buNone/>
              <a:defRPr sz="3600"/>
            </a:lvl5pPr>
            <a:lvl6pPr marL="9042044" indent="0">
              <a:buNone/>
              <a:defRPr sz="3600"/>
            </a:lvl6pPr>
            <a:lvl7pPr marL="10850453" indent="0">
              <a:buNone/>
              <a:defRPr sz="3600"/>
            </a:lvl7pPr>
            <a:lvl8pPr marL="12658862" indent="0">
              <a:buNone/>
              <a:defRPr sz="3600"/>
            </a:lvl8pPr>
            <a:lvl9pPr marL="14467271" indent="0">
              <a:buNone/>
              <a:defRPr sz="3600"/>
            </a:lvl9pPr>
          </a:lstStyle>
          <a:p>
            <a:pPr lvl="0"/>
            <a:r>
              <a:rPr lang="ja-JP" altLang="en-US"/>
              <a:t>マスタ テキストの書式設定</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ja-JP" dirty="0"/>
          </a:p>
        </p:txBody>
      </p:sp>
      <p:sp>
        <p:nvSpPr>
          <p:cNvPr id="6" name="Rectangle 3"/>
          <p:cNvSpPr>
            <a:spLocks noGrp="1" noChangeArrowheads="1"/>
          </p:cNvSpPr>
          <p:nvPr>
            <p:ph type="sldNum" sz="quarter" idx="11"/>
          </p:nvPr>
        </p:nvSpPr>
        <p:spPr>
          <a:ln/>
        </p:spPr>
        <p:txBody>
          <a:bodyPr/>
          <a:lstStyle>
            <a:lvl1pPr>
              <a:defRPr/>
            </a:lvl1pPr>
          </a:lstStyle>
          <a:p>
            <a:pPr>
              <a:defRPr/>
            </a:pPr>
            <a:fld id="{23C282CB-F064-413A-9406-D10C0F4EC1DC}" type="slidenum">
              <a:rPr lang="en-US" altLang="ja-JP"/>
              <a:pPr>
                <a:defRPr/>
              </a:pPr>
              <a:t>‹#›</a:t>
            </a:fld>
            <a:endParaRPr lang="en-US" altLang="ja-JP" dirty="0"/>
          </a:p>
        </p:txBody>
      </p:sp>
      <p:sp>
        <p:nvSpPr>
          <p:cNvPr id="7" name="Rectangle 11"/>
          <p:cNvSpPr>
            <a:spLocks noGrp="1" noChangeArrowheads="1"/>
          </p:cNvSpPr>
          <p:nvPr>
            <p:ph type="ftr" sz="quarter" idx="12"/>
          </p:nvPr>
        </p:nvSpPr>
        <p:spPr>
          <a:ln/>
        </p:spPr>
        <p:txBody>
          <a:bodyPr/>
          <a:lstStyle>
            <a:lvl1pPr>
              <a:defRPr/>
            </a:lvl1pPr>
          </a:lstStyle>
          <a:p>
            <a:pPr>
              <a:defRPr/>
            </a:pPr>
            <a:endParaRPr lang="en-US" altLang="ja-JP"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FFFFF"/>
            </a:gs>
            <a:gs pos="100000">
              <a:srgbClr val="DDDDDD"/>
            </a:gs>
          </a:gsLst>
          <a:lin ang="5400000" scaled="1"/>
        </a:gra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dt" sz="half" idx="2"/>
          </p:nvPr>
        </p:nvSpPr>
        <p:spPr bwMode="auto">
          <a:xfrm>
            <a:off x="0" y="35023778"/>
            <a:ext cx="5460669" cy="2472267"/>
          </a:xfrm>
          <a:prstGeom prst="rect">
            <a:avLst/>
          </a:prstGeom>
          <a:noFill/>
          <a:ln w="9525">
            <a:noFill/>
            <a:miter lim="800000"/>
            <a:headEnd/>
            <a:tailEnd/>
          </a:ln>
          <a:effectLst/>
        </p:spPr>
        <p:txBody>
          <a:bodyPr vert="horz" wrap="square" lIns="361682" tIns="180841" rIns="361682" bIns="180841" numCol="1" anchor="t" anchorCtr="0" compatLnSpc="1">
            <a:prstTxWarp prst="textNoShape">
              <a:avLst/>
            </a:prstTxWarp>
          </a:bodyPr>
          <a:lstStyle>
            <a:lvl1pPr>
              <a:spcBef>
                <a:spcPct val="0"/>
              </a:spcBef>
              <a:buClrTx/>
              <a:buSzTx/>
              <a:buFontTx/>
              <a:buNone/>
              <a:defRPr sz="6300">
                <a:solidFill>
                  <a:srgbClr val="003366"/>
                </a:solidFill>
                <a:latin typeface="ＭＳ Ｐゴシック" pitchFamily="50" charset="-128"/>
                <a:ea typeface="ＭＳ Ｐゴシック" pitchFamily="50" charset="-128"/>
              </a:defRPr>
            </a:lvl1pPr>
          </a:lstStyle>
          <a:p>
            <a:pPr>
              <a:defRPr/>
            </a:pPr>
            <a:endParaRPr lang="en-US" altLang="ja-JP" dirty="0"/>
          </a:p>
        </p:txBody>
      </p:sp>
      <p:sp>
        <p:nvSpPr>
          <p:cNvPr id="4099" name="Rectangle 3"/>
          <p:cNvSpPr>
            <a:spLocks noGrp="1" noChangeArrowheads="1"/>
          </p:cNvSpPr>
          <p:nvPr>
            <p:ph type="sldNum" sz="quarter" idx="4"/>
          </p:nvPr>
        </p:nvSpPr>
        <p:spPr bwMode="auto">
          <a:xfrm>
            <a:off x="20750544" y="35161126"/>
            <a:ext cx="5460669" cy="2472267"/>
          </a:xfrm>
          <a:prstGeom prst="rect">
            <a:avLst/>
          </a:prstGeom>
          <a:noFill/>
          <a:ln w="9525">
            <a:noFill/>
            <a:miter lim="800000"/>
            <a:headEnd/>
            <a:tailEnd/>
          </a:ln>
          <a:effectLst/>
        </p:spPr>
        <p:txBody>
          <a:bodyPr vert="horz" wrap="square" lIns="361682" tIns="180841" rIns="361682" bIns="180841" numCol="1" anchor="t" anchorCtr="0" compatLnSpc="1">
            <a:prstTxWarp prst="textNoShape">
              <a:avLst/>
            </a:prstTxWarp>
          </a:bodyPr>
          <a:lstStyle>
            <a:lvl1pPr algn="r">
              <a:spcBef>
                <a:spcPct val="0"/>
              </a:spcBef>
              <a:buClrTx/>
              <a:buSzTx/>
              <a:buFontTx/>
              <a:buNone/>
              <a:defRPr sz="6300">
                <a:solidFill>
                  <a:srgbClr val="003366"/>
                </a:solidFill>
                <a:latin typeface="ＭＳ Ｐゴシック" pitchFamily="50" charset="-128"/>
                <a:ea typeface="ＭＳ Ｐゴシック" pitchFamily="50" charset="-128"/>
              </a:defRPr>
            </a:lvl1pPr>
          </a:lstStyle>
          <a:p>
            <a:pPr>
              <a:defRPr/>
            </a:pPr>
            <a:fld id="{EC890106-79B5-46EC-AAE2-3FED423AE526}" type="slidenum">
              <a:rPr lang="en-US" altLang="ja-JP"/>
              <a:pPr>
                <a:defRPr/>
              </a:pPr>
              <a:t>‹#›</a:t>
            </a:fld>
            <a:endParaRPr lang="en-US" altLang="ja-JP" dirty="0"/>
          </a:p>
        </p:txBody>
      </p:sp>
      <p:sp>
        <p:nvSpPr>
          <p:cNvPr id="1028" name="Rectangle 4"/>
          <p:cNvSpPr>
            <a:spLocks noGrp="1" noChangeArrowheads="1"/>
          </p:cNvSpPr>
          <p:nvPr>
            <p:ph type="title"/>
          </p:nvPr>
        </p:nvSpPr>
        <p:spPr bwMode="auto">
          <a:xfrm>
            <a:off x="873707" y="1648178"/>
            <a:ext cx="24026945" cy="2472267"/>
          </a:xfrm>
          <a:prstGeom prst="rect">
            <a:avLst/>
          </a:prstGeom>
          <a:noFill/>
          <a:ln w="9525">
            <a:noFill/>
            <a:miter lim="800000"/>
            <a:headEnd/>
            <a:tailEnd/>
          </a:ln>
        </p:spPr>
        <p:txBody>
          <a:bodyPr vert="horz" wrap="square" lIns="361682" tIns="180841" rIns="361682" bIns="180841" numCol="1" anchor="ctr" anchorCtr="0" compatLnSpc="1">
            <a:prstTxWarp prst="textNoShape">
              <a:avLst/>
            </a:prstTxWarp>
          </a:bodyPr>
          <a:lstStyle/>
          <a:p>
            <a:pPr lvl="0"/>
            <a:r>
              <a:rPr lang="ja-JP" altLang="en-US"/>
              <a:t>マスタ タイトルの書式設定</a:t>
            </a:r>
          </a:p>
        </p:txBody>
      </p:sp>
      <p:sp>
        <p:nvSpPr>
          <p:cNvPr id="1029" name="Rectangle 5"/>
          <p:cNvSpPr>
            <a:spLocks noGrp="1" noChangeArrowheads="1"/>
          </p:cNvSpPr>
          <p:nvPr>
            <p:ph type="body" idx="1"/>
          </p:nvPr>
        </p:nvSpPr>
        <p:spPr bwMode="auto">
          <a:xfrm>
            <a:off x="1133090" y="5691367"/>
            <a:ext cx="24026945" cy="28843111"/>
          </a:xfrm>
          <a:prstGeom prst="rect">
            <a:avLst/>
          </a:prstGeom>
          <a:noFill/>
          <a:ln w="9525">
            <a:noFill/>
            <a:miter lim="800000"/>
            <a:headEnd/>
            <a:tailEnd/>
          </a:ln>
        </p:spPr>
        <p:txBody>
          <a:bodyPr vert="horz" wrap="square" lIns="361682" tIns="180841" rIns="361682" bIns="180841" numCol="1" anchor="t" anchorCtr="0" compatLnSpc="1">
            <a:prstTxWarp prst="textNoShape">
              <a:avLst/>
            </a:prstTxWarp>
          </a:bodyPr>
          <a:lstStyle/>
          <a:p>
            <a:pPr lvl="0"/>
            <a:r>
              <a:rPr lang="ja-JP" altLang="en-US"/>
              <a:t>第</a:t>
            </a:r>
            <a:r>
              <a:rPr lang="en-US" altLang="ja-JP"/>
              <a:t>1</a:t>
            </a:r>
            <a:r>
              <a:rPr lang="ja-JP" altLang="en-US"/>
              <a:t>レベル</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102" name="Rectangle 6"/>
          <p:cNvSpPr>
            <a:spLocks noChangeArrowheads="1"/>
          </p:cNvSpPr>
          <p:nvPr/>
        </p:nvSpPr>
        <p:spPr bwMode="auto">
          <a:xfrm>
            <a:off x="0" y="8587"/>
            <a:ext cx="26211213" cy="1236133"/>
          </a:xfrm>
          <a:prstGeom prst="rect">
            <a:avLst/>
          </a:prstGeom>
          <a:gradFill rotWithShape="0">
            <a:gsLst>
              <a:gs pos="0">
                <a:srgbClr val="333333"/>
              </a:gs>
              <a:gs pos="100000">
                <a:srgbClr val="333333">
                  <a:gamma/>
                  <a:tint val="73725"/>
                  <a:invGamma/>
                </a:srgbClr>
              </a:gs>
            </a:gsLst>
            <a:lin ang="5400000" scaled="1"/>
          </a:gradFill>
          <a:ln w="9525">
            <a:noFill/>
            <a:miter lim="800000"/>
            <a:headEnd/>
            <a:tailEnd/>
          </a:ln>
          <a:effectLst/>
        </p:spPr>
        <p:txBody>
          <a:bodyPr wrap="none" lIns="361682" tIns="180841" rIns="361682" bIns="180841" anchor="ctr"/>
          <a:lstStyle/>
          <a:p>
            <a:pPr>
              <a:defRPr/>
            </a:pPr>
            <a:endParaRPr lang="ja-JP" altLang="en-US" dirty="0"/>
          </a:p>
        </p:txBody>
      </p:sp>
      <p:sp>
        <p:nvSpPr>
          <p:cNvPr id="4103" name="Rectangle 7"/>
          <p:cNvSpPr>
            <a:spLocks noChangeArrowheads="1"/>
          </p:cNvSpPr>
          <p:nvPr/>
        </p:nvSpPr>
        <p:spPr bwMode="auto">
          <a:xfrm flipV="1">
            <a:off x="0" y="8587"/>
            <a:ext cx="655280" cy="1236133"/>
          </a:xfrm>
          <a:prstGeom prst="rect">
            <a:avLst/>
          </a:prstGeom>
          <a:gradFill rotWithShape="0">
            <a:gsLst>
              <a:gs pos="0">
                <a:srgbClr val="FF6600"/>
              </a:gs>
              <a:gs pos="100000">
                <a:srgbClr val="FF6600">
                  <a:gamma/>
                  <a:tint val="73725"/>
                  <a:invGamma/>
                </a:srgbClr>
              </a:gs>
            </a:gsLst>
            <a:lin ang="2700000" scaled="1"/>
          </a:gradFill>
          <a:ln w="9525">
            <a:noFill/>
            <a:miter lim="800000"/>
            <a:headEnd/>
            <a:tailEnd/>
          </a:ln>
          <a:effectLst/>
        </p:spPr>
        <p:txBody>
          <a:bodyPr wrap="none" lIns="361682" tIns="180841" rIns="361682" bIns="180841" anchor="ctr"/>
          <a:lstStyle/>
          <a:p>
            <a:pPr>
              <a:defRPr/>
            </a:pPr>
            <a:endParaRPr lang="ja-JP" altLang="en-US" dirty="0"/>
          </a:p>
        </p:txBody>
      </p:sp>
      <p:sp>
        <p:nvSpPr>
          <p:cNvPr id="4104" name="Line 8"/>
          <p:cNvSpPr>
            <a:spLocks noChangeShapeType="1"/>
          </p:cNvSpPr>
          <p:nvPr/>
        </p:nvSpPr>
        <p:spPr bwMode="auto">
          <a:xfrm>
            <a:off x="0" y="1236133"/>
            <a:ext cx="26211213" cy="0"/>
          </a:xfrm>
          <a:prstGeom prst="line">
            <a:avLst/>
          </a:prstGeom>
          <a:noFill/>
          <a:ln w="9525">
            <a:solidFill>
              <a:srgbClr val="FF6600"/>
            </a:solidFill>
            <a:round/>
            <a:headEnd/>
            <a:tailEnd/>
          </a:ln>
          <a:effectLst/>
        </p:spPr>
        <p:txBody>
          <a:bodyPr lIns="361682" tIns="180841" rIns="361682" bIns="180841"/>
          <a:lstStyle/>
          <a:p>
            <a:pPr>
              <a:defRPr/>
            </a:pPr>
            <a:endParaRPr lang="ja-JP" altLang="en-US" dirty="0"/>
          </a:p>
        </p:txBody>
      </p:sp>
      <p:sp>
        <p:nvSpPr>
          <p:cNvPr id="4105" name="Line 9"/>
          <p:cNvSpPr>
            <a:spLocks noChangeShapeType="1"/>
          </p:cNvSpPr>
          <p:nvPr/>
        </p:nvSpPr>
        <p:spPr bwMode="auto">
          <a:xfrm>
            <a:off x="655280" y="1236133"/>
            <a:ext cx="0" cy="35847867"/>
          </a:xfrm>
          <a:prstGeom prst="line">
            <a:avLst/>
          </a:prstGeom>
          <a:noFill/>
          <a:ln w="9525">
            <a:solidFill>
              <a:srgbClr val="FF6600"/>
            </a:solidFill>
            <a:round/>
            <a:headEnd/>
            <a:tailEnd/>
          </a:ln>
          <a:effectLst/>
        </p:spPr>
        <p:txBody>
          <a:bodyPr lIns="361682" tIns="180841" rIns="361682" bIns="180841"/>
          <a:lstStyle/>
          <a:p>
            <a:pPr>
              <a:defRPr/>
            </a:pPr>
            <a:endParaRPr lang="ja-JP" altLang="en-US" dirty="0"/>
          </a:p>
        </p:txBody>
      </p:sp>
      <p:sp>
        <p:nvSpPr>
          <p:cNvPr id="4106" name="Text Box 10"/>
          <p:cNvSpPr txBox="1">
            <a:spLocks noChangeArrowheads="1"/>
          </p:cNvSpPr>
          <p:nvPr/>
        </p:nvSpPr>
        <p:spPr bwMode="auto">
          <a:xfrm>
            <a:off x="16911307" y="3"/>
            <a:ext cx="9195246" cy="1211600"/>
          </a:xfrm>
          <a:prstGeom prst="rect">
            <a:avLst/>
          </a:prstGeom>
          <a:noFill/>
          <a:ln w="9525">
            <a:noFill/>
            <a:miter lim="800000"/>
            <a:headEnd/>
            <a:tailEnd/>
          </a:ln>
          <a:effectLst/>
        </p:spPr>
        <p:txBody>
          <a:bodyPr wrap="none" lIns="361682" tIns="180841" rIns="361682" bIns="180841">
            <a:spAutoFit/>
          </a:bodyPr>
          <a:lstStyle/>
          <a:p>
            <a:pPr algn="r" eaLnBrk="0" hangingPunct="0">
              <a:spcBef>
                <a:spcPct val="0"/>
              </a:spcBef>
              <a:buClrTx/>
              <a:buSzTx/>
              <a:buFontTx/>
              <a:buNone/>
              <a:defRPr/>
            </a:pPr>
            <a:r>
              <a:rPr kumimoji="0" lang="en-US" altLang="ja-JP" sz="5500" dirty="0">
                <a:solidFill>
                  <a:srgbClr val="C0C0C0"/>
                </a:solidFill>
                <a:latin typeface="Tahoma" pitchFamily="34" charset="0"/>
                <a:ea typeface="Gulim" pitchFamily="34" charset="-127"/>
              </a:rPr>
              <a:t>Tokyo University of Science</a:t>
            </a:r>
          </a:p>
        </p:txBody>
      </p:sp>
      <p:sp>
        <p:nvSpPr>
          <p:cNvPr id="4107" name="Rectangle 11"/>
          <p:cNvSpPr>
            <a:spLocks noGrp="1" noChangeArrowheads="1"/>
          </p:cNvSpPr>
          <p:nvPr>
            <p:ph type="ftr" sz="quarter" idx="3"/>
          </p:nvPr>
        </p:nvSpPr>
        <p:spPr bwMode="auto">
          <a:xfrm>
            <a:off x="7531176" y="34895019"/>
            <a:ext cx="11148867" cy="1450737"/>
          </a:xfrm>
          <a:prstGeom prst="rect">
            <a:avLst/>
          </a:prstGeom>
          <a:noFill/>
          <a:ln w="9525">
            <a:noFill/>
            <a:miter lim="800000"/>
            <a:headEnd/>
            <a:tailEnd/>
          </a:ln>
          <a:effectLst/>
        </p:spPr>
        <p:txBody>
          <a:bodyPr vert="horz" wrap="square" lIns="361682" tIns="180841" rIns="361682" bIns="180841" numCol="1" anchor="t" anchorCtr="0" compatLnSpc="1">
            <a:prstTxWarp prst="textNoShape">
              <a:avLst/>
            </a:prstTxWarp>
          </a:bodyPr>
          <a:lstStyle>
            <a:lvl1pPr algn="ctr">
              <a:spcBef>
                <a:spcPct val="0"/>
              </a:spcBef>
              <a:buClrTx/>
              <a:buSzTx/>
              <a:buFontTx/>
              <a:buNone/>
              <a:defRPr sz="4700">
                <a:solidFill>
                  <a:srgbClr val="5F5F5F"/>
                </a:solidFill>
                <a:ea typeface="+mj-ea"/>
              </a:defRPr>
            </a:lvl1pPr>
          </a:lstStyle>
          <a:p>
            <a:pPr>
              <a:defRPr/>
            </a:pPr>
            <a:endParaRPr lang="en-US" altLang="ja-JP" dirty="0"/>
          </a:p>
        </p:txBody>
      </p:sp>
    </p:spTree>
  </p:cSld>
  <p:clrMap bg1="lt1" tx1="dk1" bg2="lt2" tx2="dk2" accent1="accent1" accent2="accent2" accent3="accent3" accent4="accent4" accent5="accent5" accent6="accent6" hlink="hlink" folHlink="folHlink"/>
  <p:sldLayoutIdLst>
    <p:sldLayoutId id="2147484051"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Lst>
  <p:txStyles>
    <p:titleStyle>
      <a:lvl1pPr algn="l" rtl="0" eaLnBrk="1" fontAlgn="base" hangingPunct="1">
        <a:spcBef>
          <a:spcPct val="0"/>
        </a:spcBef>
        <a:spcAft>
          <a:spcPct val="0"/>
        </a:spcAft>
        <a:defRPr kumimoji="1" sz="11100" b="1">
          <a:solidFill>
            <a:srgbClr val="003366"/>
          </a:solidFill>
          <a:latin typeface="+mj-lt"/>
          <a:ea typeface="+mj-ea"/>
          <a:cs typeface="+mj-cs"/>
        </a:defRPr>
      </a:lvl1pPr>
      <a:lvl2pPr algn="l" rtl="0" eaLnBrk="1" fontAlgn="base" hangingPunct="1">
        <a:spcBef>
          <a:spcPct val="0"/>
        </a:spcBef>
        <a:spcAft>
          <a:spcPct val="0"/>
        </a:spcAft>
        <a:defRPr kumimoji="1" sz="11100" b="1">
          <a:solidFill>
            <a:srgbClr val="003366"/>
          </a:solidFill>
          <a:latin typeface="cmr8" pitchFamily="34" charset="0"/>
          <a:ea typeface="HG丸ｺﾞｼｯｸM-PRO" pitchFamily="50" charset="-128"/>
        </a:defRPr>
      </a:lvl2pPr>
      <a:lvl3pPr algn="l" rtl="0" eaLnBrk="1" fontAlgn="base" hangingPunct="1">
        <a:spcBef>
          <a:spcPct val="0"/>
        </a:spcBef>
        <a:spcAft>
          <a:spcPct val="0"/>
        </a:spcAft>
        <a:defRPr kumimoji="1" sz="11100" b="1">
          <a:solidFill>
            <a:srgbClr val="003366"/>
          </a:solidFill>
          <a:latin typeface="cmr8" pitchFamily="34" charset="0"/>
          <a:ea typeface="HG丸ｺﾞｼｯｸM-PRO" pitchFamily="50" charset="-128"/>
        </a:defRPr>
      </a:lvl3pPr>
      <a:lvl4pPr algn="l" rtl="0" eaLnBrk="1" fontAlgn="base" hangingPunct="1">
        <a:spcBef>
          <a:spcPct val="0"/>
        </a:spcBef>
        <a:spcAft>
          <a:spcPct val="0"/>
        </a:spcAft>
        <a:defRPr kumimoji="1" sz="11100" b="1">
          <a:solidFill>
            <a:srgbClr val="003366"/>
          </a:solidFill>
          <a:latin typeface="cmr8" pitchFamily="34" charset="0"/>
          <a:ea typeface="HG丸ｺﾞｼｯｸM-PRO" pitchFamily="50" charset="-128"/>
        </a:defRPr>
      </a:lvl4pPr>
      <a:lvl5pPr algn="l" rtl="0" eaLnBrk="1" fontAlgn="base" hangingPunct="1">
        <a:spcBef>
          <a:spcPct val="0"/>
        </a:spcBef>
        <a:spcAft>
          <a:spcPct val="0"/>
        </a:spcAft>
        <a:defRPr kumimoji="1" sz="11100" b="1">
          <a:solidFill>
            <a:srgbClr val="003366"/>
          </a:solidFill>
          <a:latin typeface="cmr8" pitchFamily="34" charset="0"/>
          <a:ea typeface="HG丸ｺﾞｼｯｸM-PRO" pitchFamily="50" charset="-128"/>
        </a:defRPr>
      </a:lvl5pPr>
      <a:lvl6pPr marL="1808409" algn="l" rtl="0" eaLnBrk="1" fontAlgn="base" hangingPunct="1">
        <a:spcBef>
          <a:spcPct val="0"/>
        </a:spcBef>
        <a:spcAft>
          <a:spcPct val="0"/>
        </a:spcAft>
        <a:defRPr kumimoji="1" sz="11100" b="1">
          <a:solidFill>
            <a:srgbClr val="003366"/>
          </a:solidFill>
          <a:latin typeface="cmr8" pitchFamily="34" charset="0"/>
          <a:ea typeface="HG丸ｺﾞｼｯｸM-PRO" pitchFamily="50" charset="-128"/>
        </a:defRPr>
      </a:lvl6pPr>
      <a:lvl7pPr marL="3616818" algn="l" rtl="0" eaLnBrk="1" fontAlgn="base" hangingPunct="1">
        <a:spcBef>
          <a:spcPct val="0"/>
        </a:spcBef>
        <a:spcAft>
          <a:spcPct val="0"/>
        </a:spcAft>
        <a:defRPr kumimoji="1" sz="11100" b="1">
          <a:solidFill>
            <a:srgbClr val="003366"/>
          </a:solidFill>
          <a:latin typeface="cmr8" pitchFamily="34" charset="0"/>
          <a:ea typeface="HG丸ｺﾞｼｯｸM-PRO" pitchFamily="50" charset="-128"/>
        </a:defRPr>
      </a:lvl7pPr>
      <a:lvl8pPr marL="5425227" algn="l" rtl="0" eaLnBrk="1" fontAlgn="base" hangingPunct="1">
        <a:spcBef>
          <a:spcPct val="0"/>
        </a:spcBef>
        <a:spcAft>
          <a:spcPct val="0"/>
        </a:spcAft>
        <a:defRPr kumimoji="1" sz="11100" b="1">
          <a:solidFill>
            <a:srgbClr val="003366"/>
          </a:solidFill>
          <a:latin typeface="cmr8" pitchFamily="34" charset="0"/>
          <a:ea typeface="HG丸ｺﾞｼｯｸM-PRO" pitchFamily="50" charset="-128"/>
        </a:defRPr>
      </a:lvl8pPr>
      <a:lvl9pPr marL="7233636" algn="l" rtl="0" eaLnBrk="1" fontAlgn="base" hangingPunct="1">
        <a:spcBef>
          <a:spcPct val="0"/>
        </a:spcBef>
        <a:spcAft>
          <a:spcPct val="0"/>
        </a:spcAft>
        <a:defRPr kumimoji="1" sz="11100" b="1">
          <a:solidFill>
            <a:srgbClr val="003366"/>
          </a:solidFill>
          <a:latin typeface="cmr8" pitchFamily="34" charset="0"/>
          <a:ea typeface="HG丸ｺﾞｼｯｸM-PRO" pitchFamily="50" charset="-128"/>
        </a:defRPr>
      </a:lvl9pPr>
    </p:titleStyle>
    <p:bodyStyle>
      <a:lvl1pPr marL="709551" indent="-709551" algn="l" rtl="0" eaLnBrk="1" fontAlgn="base" hangingPunct="1">
        <a:spcBef>
          <a:spcPct val="20000"/>
        </a:spcBef>
        <a:spcAft>
          <a:spcPct val="0"/>
        </a:spcAft>
        <a:buClr>
          <a:srgbClr val="333399"/>
        </a:buClr>
        <a:buSzPct val="80000"/>
        <a:buFont typeface="Wingdings" pitchFamily="2" charset="2"/>
        <a:buBlip>
          <a:blip r:embed="rId14"/>
        </a:buBlip>
        <a:defRPr kumimoji="1" sz="11100">
          <a:solidFill>
            <a:srgbClr val="1C1C1C"/>
          </a:solidFill>
          <a:latin typeface="+mn-lt"/>
          <a:ea typeface="+mn-ea"/>
          <a:cs typeface="+mn-cs"/>
        </a:defRPr>
      </a:lvl1pPr>
      <a:lvl2pPr marL="2128650" indent="-709551" algn="l" rtl="0" eaLnBrk="1" fontAlgn="base" hangingPunct="1">
        <a:spcBef>
          <a:spcPct val="20000"/>
        </a:spcBef>
        <a:spcAft>
          <a:spcPct val="0"/>
        </a:spcAft>
        <a:buClr>
          <a:srgbClr val="333399"/>
        </a:buClr>
        <a:buSzPct val="80000"/>
        <a:buFont typeface="Wingdings" pitchFamily="2" charset="2"/>
        <a:buBlip>
          <a:blip r:embed="rId14"/>
        </a:buBlip>
        <a:defRPr kumimoji="1" sz="9500">
          <a:solidFill>
            <a:srgbClr val="1C1C1C"/>
          </a:solidFill>
          <a:latin typeface="+mn-lt"/>
          <a:ea typeface="+mn-ea"/>
        </a:defRPr>
      </a:lvl2pPr>
      <a:lvl3pPr marL="3535190" indent="-696993" algn="l" rtl="0" eaLnBrk="1" fontAlgn="base" hangingPunct="1">
        <a:spcBef>
          <a:spcPct val="20000"/>
        </a:spcBef>
        <a:spcAft>
          <a:spcPct val="0"/>
        </a:spcAft>
        <a:buClr>
          <a:srgbClr val="333399"/>
        </a:buClr>
        <a:buSzPct val="80000"/>
        <a:buFont typeface="Wingdings" pitchFamily="2" charset="2"/>
        <a:buBlip>
          <a:blip r:embed="rId14"/>
        </a:buBlip>
        <a:defRPr kumimoji="1" sz="7900">
          <a:solidFill>
            <a:srgbClr val="1C1C1C"/>
          </a:solidFill>
          <a:latin typeface="+mn-lt"/>
          <a:ea typeface="+mn-ea"/>
        </a:defRPr>
      </a:lvl3pPr>
      <a:lvl4pPr marL="4985683" indent="-740945" algn="l" rtl="0" eaLnBrk="1" fontAlgn="base" hangingPunct="1">
        <a:spcBef>
          <a:spcPct val="20000"/>
        </a:spcBef>
        <a:spcAft>
          <a:spcPct val="0"/>
        </a:spcAft>
        <a:buClr>
          <a:srgbClr val="333399"/>
        </a:buClr>
        <a:buSzPct val="80000"/>
        <a:buFont typeface="Wingdings" pitchFamily="2" charset="2"/>
        <a:buBlip>
          <a:blip r:embed="rId14"/>
        </a:buBlip>
        <a:defRPr kumimoji="1" sz="7900">
          <a:solidFill>
            <a:srgbClr val="1C1C1C"/>
          </a:solidFill>
          <a:latin typeface="+mn-lt"/>
          <a:ea typeface="+mn-ea"/>
        </a:defRPr>
      </a:lvl4pPr>
      <a:lvl5pPr marL="6398504" indent="-703270" algn="l" rtl="0" eaLnBrk="1" fontAlgn="base" hangingPunct="1">
        <a:spcBef>
          <a:spcPct val="20000"/>
        </a:spcBef>
        <a:spcAft>
          <a:spcPct val="0"/>
        </a:spcAft>
        <a:buClr>
          <a:srgbClr val="333399"/>
        </a:buClr>
        <a:buSzPct val="80000"/>
        <a:buFont typeface="Wingdings" pitchFamily="2" charset="2"/>
        <a:buBlip>
          <a:blip r:embed="rId14"/>
        </a:buBlip>
        <a:defRPr kumimoji="1" sz="6300">
          <a:solidFill>
            <a:srgbClr val="1C1C1C"/>
          </a:solidFill>
          <a:latin typeface="+mn-lt"/>
          <a:ea typeface="+mn-ea"/>
        </a:defRPr>
      </a:lvl5pPr>
      <a:lvl6pPr marL="8206913" indent="-703270" algn="l" rtl="0" eaLnBrk="1" fontAlgn="base" hangingPunct="1">
        <a:spcBef>
          <a:spcPct val="20000"/>
        </a:spcBef>
        <a:spcAft>
          <a:spcPct val="0"/>
        </a:spcAft>
        <a:buClr>
          <a:srgbClr val="333399"/>
        </a:buClr>
        <a:buSzPct val="80000"/>
        <a:buFont typeface="Wingdings" pitchFamily="2" charset="2"/>
        <a:buBlip>
          <a:blip r:embed="rId14"/>
        </a:buBlip>
        <a:defRPr kumimoji="1" sz="6300">
          <a:solidFill>
            <a:srgbClr val="1C1C1C"/>
          </a:solidFill>
          <a:latin typeface="+mn-lt"/>
          <a:ea typeface="+mn-ea"/>
        </a:defRPr>
      </a:lvl6pPr>
      <a:lvl7pPr marL="10015322" indent="-703270" algn="l" rtl="0" eaLnBrk="1" fontAlgn="base" hangingPunct="1">
        <a:spcBef>
          <a:spcPct val="20000"/>
        </a:spcBef>
        <a:spcAft>
          <a:spcPct val="0"/>
        </a:spcAft>
        <a:buClr>
          <a:srgbClr val="333399"/>
        </a:buClr>
        <a:buSzPct val="80000"/>
        <a:buFont typeface="Wingdings" pitchFamily="2" charset="2"/>
        <a:buBlip>
          <a:blip r:embed="rId14"/>
        </a:buBlip>
        <a:defRPr kumimoji="1" sz="6300">
          <a:solidFill>
            <a:srgbClr val="1C1C1C"/>
          </a:solidFill>
          <a:latin typeface="+mn-lt"/>
          <a:ea typeface="+mn-ea"/>
        </a:defRPr>
      </a:lvl7pPr>
      <a:lvl8pPr marL="11823731" indent="-703270" algn="l" rtl="0" eaLnBrk="1" fontAlgn="base" hangingPunct="1">
        <a:spcBef>
          <a:spcPct val="20000"/>
        </a:spcBef>
        <a:spcAft>
          <a:spcPct val="0"/>
        </a:spcAft>
        <a:buClr>
          <a:srgbClr val="333399"/>
        </a:buClr>
        <a:buSzPct val="80000"/>
        <a:buFont typeface="Wingdings" pitchFamily="2" charset="2"/>
        <a:buBlip>
          <a:blip r:embed="rId14"/>
        </a:buBlip>
        <a:defRPr kumimoji="1" sz="6300">
          <a:solidFill>
            <a:srgbClr val="1C1C1C"/>
          </a:solidFill>
          <a:latin typeface="+mn-lt"/>
          <a:ea typeface="+mn-ea"/>
        </a:defRPr>
      </a:lvl8pPr>
      <a:lvl9pPr marL="13632140" indent="-703270" algn="l" rtl="0" eaLnBrk="1" fontAlgn="base" hangingPunct="1">
        <a:spcBef>
          <a:spcPct val="20000"/>
        </a:spcBef>
        <a:spcAft>
          <a:spcPct val="0"/>
        </a:spcAft>
        <a:buClr>
          <a:srgbClr val="333399"/>
        </a:buClr>
        <a:buSzPct val="80000"/>
        <a:buFont typeface="Wingdings" pitchFamily="2" charset="2"/>
        <a:buBlip>
          <a:blip r:embed="rId14"/>
        </a:buBlip>
        <a:defRPr kumimoji="1" sz="6300">
          <a:solidFill>
            <a:srgbClr val="1C1C1C"/>
          </a:solidFill>
          <a:latin typeface="+mn-lt"/>
          <a:ea typeface="+mn-ea"/>
        </a:defRPr>
      </a:lvl9pPr>
    </p:bodyStyle>
    <p:otherStyle>
      <a:defPPr>
        <a:defRPr lang="ja-JP"/>
      </a:defPPr>
      <a:lvl1pPr marL="0" algn="l" defTabSz="3616818" rtl="0" eaLnBrk="1" latinLnBrk="0" hangingPunct="1">
        <a:defRPr kumimoji="1" sz="7100" kern="1200">
          <a:solidFill>
            <a:schemeClr val="tx1"/>
          </a:solidFill>
          <a:latin typeface="+mn-lt"/>
          <a:ea typeface="+mn-ea"/>
          <a:cs typeface="+mn-cs"/>
        </a:defRPr>
      </a:lvl1pPr>
      <a:lvl2pPr marL="1808409" algn="l" defTabSz="3616818" rtl="0" eaLnBrk="1" latinLnBrk="0" hangingPunct="1">
        <a:defRPr kumimoji="1" sz="7100" kern="1200">
          <a:solidFill>
            <a:schemeClr val="tx1"/>
          </a:solidFill>
          <a:latin typeface="+mn-lt"/>
          <a:ea typeface="+mn-ea"/>
          <a:cs typeface="+mn-cs"/>
        </a:defRPr>
      </a:lvl2pPr>
      <a:lvl3pPr marL="3616818" algn="l" defTabSz="3616818" rtl="0" eaLnBrk="1" latinLnBrk="0" hangingPunct="1">
        <a:defRPr kumimoji="1" sz="7100" kern="1200">
          <a:solidFill>
            <a:schemeClr val="tx1"/>
          </a:solidFill>
          <a:latin typeface="+mn-lt"/>
          <a:ea typeface="+mn-ea"/>
          <a:cs typeface="+mn-cs"/>
        </a:defRPr>
      </a:lvl3pPr>
      <a:lvl4pPr marL="5425227" algn="l" defTabSz="3616818" rtl="0" eaLnBrk="1" latinLnBrk="0" hangingPunct="1">
        <a:defRPr kumimoji="1" sz="7100" kern="1200">
          <a:solidFill>
            <a:schemeClr val="tx1"/>
          </a:solidFill>
          <a:latin typeface="+mn-lt"/>
          <a:ea typeface="+mn-ea"/>
          <a:cs typeface="+mn-cs"/>
        </a:defRPr>
      </a:lvl4pPr>
      <a:lvl5pPr marL="7233636" algn="l" defTabSz="3616818" rtl="0" eaLnBrk="1" latinLnBrk="0" hangingPunct="1">
        <a:defRPr kumimoji="1" sz="7100" kern="1200">
          <a:solidFill>
            <a:schemeClr val="tx1"/>
          </a:solidFill>
          <a:latin typeface="+mn-lt"/>
          <a:ea typeface="+mn-ea"/>
          <a:cs typeface="+mn-cs"/>
        </a:defRPr>
      </a:lvl5pPr>
      <a:lvl6pPr marL="9042044" algn="l" defTabSz="3616818" rtl="0" eaLnBrk="1" latinLnBrk="0" hangingPunct="1">
        <a:defRPr kumimoji="1" sz="7100" kern="1200">
          <a:solidFill>
            <a:schemeClr val="tx1"/>
          </a:solidFill>
          <a:latin typeface="+mn-lt"/>
          <a:ea typeface="+mn-ea"/>
          <a:cs typeface="+mn-cs"/>
        </a:defRPr>
      </a:lvl6pPr>
      <a:lvl7pPr marL="10850453" algn="l" defTabSz="3616818" rtl="0" eaLnBrk="1" latinLnBrk="0" hangingPunct="1">
        <a:defRPr kumimoji="1" sz="7100" kern="1200">
          <a:solidFill>
            <a:schemeClr val="tx1"/>
          </a:solidFill>
          <a:latin typeface="+mn-lt"/>
          <a:ea typeface="+mn-ea"/>
          <a:cs typeface="+mn-cs"/>
        </a:defRPr>
      </a:lvl7pPr>
      <a:lvl8pPr marL="12658862" algn="l" defTabSz="3616818" rtl="0" eaLnBrk="1" latinLnBrk="0" hangingPunct="1">
        <a:defRPr kumimoji="1" sz="7100" kern="1200">
          <a:solidFill>
            <a:schemeClr val="tx1"/>
          </a:solidFill>
          <a:latin typeface="+mn-lt"/>
          <a:ea typeface="+mn-ea"/>
          <a:cs typeface="+mn-cs"/>
        </a:defRPr>
      </a:lvl8pPr>
      <a:lvl9pPr marL="14467271" algn="l" defTabSz="3616818" rtl="0" eaLnBrk="1" latinLnBrk="0" hangingPunct="1">
        <a:defRPr kumimoji="1" sz="7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802021" y="1974382"/>
            <a:ext cx="22607171" cy="7167859"/>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802021" y="9871898"/>
            <a:ext cx="22607171" cy="23529457"/>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1802021" y="34371377"/>
            <a:ext cx="5897523" cy="1974380"/>
          </a:xfrm>
          <a:prstGeom prst="rect">
            <a:avLst/>
          </a:prstGeom>
        </p:spPr>
        <p:txBody>
          <a:bodyPr vert="horz" lIns="91440" tIns="45720" rIns="91440" bIns="45720" rtlCol="0" anchor="ctr"/>
          <a:lstStyle>
            <a:lvl1pPr algn="l">
              <a:defRPr sz="2580">
                <a:solidFill>
                  <a:schemeClr val="tx1">
                    <a:tint val="75000"/>
                  </a:schemeClr>
                </a:solidFill>
              </a:defRPr>
            </a:lvl1pPr>
          </a:lstStyle>
          <a:p>
            <a:pPr>
              <a:defRPr/>
            </a:pPr>
            <a:endParaRPr lang="en-US" altLang="ja-JP" dirty="0"/>
          </a:p>
        </p:txBody>
      </p:sp>
      <p:sp>
        <p:nvSpPr>
          <p:cNvPr id="5" name="フッター プレースホルダー 4"/>
          <p:cNvSpPr>
            <a:spLocks noGrp="1"/>
          </p:cNvSpPr>
          <p:nvPr>
            <p:ph type="ftr" sz="quarter" idx="3"/>
          </p:nvPr>
        </p:nvSpPr>
        <p:spPr>
          <a:xfrm>
            <a:off x="8682465" y="34371377"/>
            <a:ext cx="8846284" cy="1974380"/>
          </a:xfrm>
          <a:prstGeom prst="rect">
            <a:avLst/>
          </a:prstGeom>
        </p:spPr>
        <p:txBody>
          <a:bodyPr vert="horz" lIns="91440" tIns="45720" rIns="91440" bIns="45720" rtlCol="0" anchor="ctr"/>
          <a:lstStyle>
            <a:lvl1pPr algn="ctr">
              <a:defRPr sz="2580">
                <a:solidFill>
                  <a:schemeClr val="tx1">
                    <a:tint val="75000"/>
                  </a:schemeClr>
                </a:solidFill>
              </a:defRPr>
            </a:lvl1pPr>
          </a:lstStyle>
          <a:p>
            <a:pPr>
              <a:defRPr/>
            </a:pPr>
            <a:endParaRPr lang="en-US" altLang="ja-JP" dirty="0"/>
          </a:p>
        </p:txBody>
      </p:sp>
      <p:sp>
        <p:nvSpPr>
          <p:cNvPr id="6" name="スライド番号プレースホルダー 5"/>
          <p:cNvSpPr>
            <a:spLocks noGrp="1"/>
          </p:cNvSpPr>
          <p:nvPr>
            <p:ph type="sldNum" sz="quarter" idx="4"/>
          </p:nvPr>
        </p:nvSpPr>
        <p:spPr>
          <a:xfrm>
            <a:off x="18511669" y="34371377"/>
            <a:ext cx="5897523" cy="1974380"/>
          </a:xfrm>
          <a:prstGeom prst="rect">
            <a:avLst/>
          </a:prstGeom>
        </p:spPr>
        <p:txBody>
          <a:bodyPr vert="horz" lIns="91440" tIns="45720" rIns="91440" bIns="45720" rtlCol="0" anchor="ctr"/>
          <a:lstStyle>
            <a:lvl1pPr algn="r">
              <a:defRPr sz="2580">
                <a:solidFill>
                  <a:schemeClr val="tx1">
                    <a:tint val="75000"/>
                  </a:schemeClr>
                </a:solidFill>
              </a:defRPr>
            </a:lvl1pPr>
          </a:lstStyle>
          <a:p>
            <a:pPr>
              <a:defRPr/>
            </a:pPr>
            <a:fld id="{EC890106-79B5-46EC-AAE2-3FED423AE526}" type="slidenum">
              <a:rPr lang="en-US" altLang="ja-JP" smtClean="0"/>
              <a:pPr>
                <a:defRPr/>
              </a:pPr>
              <a:t>‹#›</a:t>
            </a:fld>
            <a:endParaRPr lang="en-US" altLang="ja-JP" dirty="0"/>
          </a:p>
        </p:txBody>
      </p:sp>
    </p:spTree>
    <p:extLst>
      <p:ext uri="{BB962C8B-B14F-4D97-AF65-F5344CB8AC3E}">
        <p14:creationId xmlns:p14="http://schemas.microsoft.com/office/powerpoint/2010/main" val="3688724400"/>
      </p:ext>
    </p:extLst>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Lst>
  <p:txStyles>
    <p:titleStyle>
      <a:lvl1pPr algn="l" defTabSz="1965869" rtl="0" eaLnBrk="1" latinLnBrk="0" hangingPunct="1">
        <a:lnSpc>
          <a:spcPct val="90000"/>
        </a:lnSpc>
        <a:spcBef>
          <a:spcPct val="0"/>
        </a:spcBef>
        <a:buNone/>
        <a:defRPr kumimoji="1" sz="9460" kern="1200">
          <a:solidFill>
            <a:schemeClr val="tx1"/>
          </a:solidFill>
          <a:latin typeface="+mj-lt"/>
          <a:ea typeface="+mj-ea"/>
          <a:cs typeface="+mj-cs"/>
        </a:defRPr>
      </a:lvl1pPr>
    </p:titleStyle>
    <p:bodyStyle>
      <a:lvl1pPr marL="491467" indent="-491467" algn="l" defTabSz="1965869" rtl="0" eaLnBrk="1" latinLnBrk="0" hangingPunct="1">
        <a:lnSpc>
          <a:spcPct val="90000"/>
        </a:lnSpc>
        <a:spcBef>
          <a:spcPts val="2150"/>
        </a:spcBef>
        <a:buFont typeface="Arial" panose="020B0604020202020204" pitchFamily="34" charset="0"/>
        <a:buChar char="•"/>
        <a:defRPr kumimoji="1" sz="6020" kern="1200">
          <a:solidFill>
            <a:schemeClr val="tx1"/>
          </a:solidFill>
          <a:latin typeface="+mn-lt"/>
          <a:ea typeface="+mn-ea"/>
          <a:cs typeface="+mn-cs"/>
        </a:defRPr>
      </a:lvl1pPr>
      <a:lvl2pPr marL="1474401" indent="-491467" algn="l" defTabSz="1965869" rtl="0" eaLnBrk="1" latinLnBrk="0" hangingPunct="1">
        <a:lnSpc>
          <a:spcPct val="90000"/>
        </a:lnSpc>
        <a:spcBef>
          <a:spcPts val="1075"/>
        </a:spcBef>
        <a:buFont typeface="Arial" panose="020B0604020202020204" pitchFamily="34" charset="0"/>
        <a:buChar char="•"/>
        <a:defRPr kumimoji="1" sz="5160" kern="1200">
          <a:solidFill>
            <a:schemeClr val="tx1"/>
          </a:solidFill>
          <a:latin typeface="+mn-lt"/>
          <a:ea typeface="+mn-ea"/>
          <a:cs typeface="+mn-cs"/>
        </a:defRPr>
      </a:lvl2pPr>
      <a:lvl3pPr marL="2457336" indent="-491467" algn="l" defTabSz="1965869" rtl="0" eaLnBrk="1" latinLnBrk="0" hangingPunct="1">
        <a:lnSpc>
          <a:spcPct val="90000"/>
        </a:lnSpc>
        <a:spcBef>
          <a:spcPts val="1075"/>
        </a:spcBef>
        <a:buFont typeface="Arial" panose="020B0604020202020204" pitchFamily="34" charset="0"/>
        <a:buChar char="•"/>
        <a:defRPr kumimoji="1" sz="4300" kern="1200">
          <a:solidFill>
            <a:schemeClr val="tx1"/>
          </a:solidFill>
          <a:latin typeface="+mn-lt"/>
          <a:ea typeface="+mn-ea"/>
          <a:cs typeface="+mn-cs"/>
        </a:defRPr>
      </a:lvl3pPr>
      <a:lvl4pPr marL="3440270" indent="-491467" algn="l" defTabSz="1965869" rtl="0" eaLnBrk="1" latinLnBrk="0" hangingPunct="1">
        <a:lnSpc>
          <a:spcPct val="90000"/>
        </a:lnSpc>
        <a:spcBef>
          <a:spcPts val="1075"/>
        </a:spcBef>
        <a:buFont typeface="Arial" panose="020B0604020202020204" pitchFamily="34" charset="0"/>
        <a:buChar char="•"/>
        <a:defRPr kumimoji="1" sz="3870" kern="1200">
          <a:solidFill>
            <a:schemeClr val="tx1"/>
          </a:solidFill>
          <a:latin typeface="+mn-lt"/>
          <a:ea typeface="+mn-ea"/>
          <a:cs typeface="+mn-cs"/>
        </a:defRPr>
      </a:lvl4pPr>
      <a:lvl5pPr marL="4423204" indent="-491467" algn="l" defTabSz="1965869" rtl="0" eaLnBrk="1" latinLnBrk="0" hangingPunct="1">
        <a:lnSpc>
          <a:spcPct val="90000"/>
        </a:lnSpc>
        <a:spcBef>
          <a:spcPts val="1075"/>
        </a:spcBef>
        <a:buFont typeface="Arial" panose="020B0604020202020204" pitchFamily="34" charset="0"/>
        <a:buChar char="•"/>
        <a:defRPr kumimoji="1" sz="3870" kern="1200">
          <a:solidFill>
            <a:schemeClr val="tx1"/>
          </a:solidFill>
          <a:latin typeface="+mn-lt"/>
          <a:ea typeface="+mn-ea"/>
          <a:cs typeface="+mn-cs"/>
        </a:defRPr>
      </a:lvl5pPr>
      <a:lvl6pPr marL="5406139" indent="-491467" algn="l" defTabSz="1965869" rtl="0" eaLnBrk="1" latinLnBrk="0" hangingPunct="1">
        <a:lnSpc>
          <a:spcPct val="90000"/>
        </a:lnSpc>
        <a:spcBef>
          <a:spcPts val="1075"/>
        </a:spcBef>
        <a:buFont typeface="Arial" panose="020B0604020202020204" pitchFamily="34" charset="0"/>
        <a:buChar char="•"/>
        <a:defRPr kumimoji="1" sz="3870" kern="1200">
          <a:solidFill>
            <a:schemeClr val="tx1"/>
          </a:solidFill>
          <a:latin typeface="+mn-lt"/>
          <a:ea typeface="+mn-ea"/>
          <a:cs typeface="+mn-cs"/>
        </a:defRPr>
      </a:lvl6pPr>
      <a:lvl7pPr marL="6389073" indent="-491467" algn="l" defTabSz="1965869" rtl="0" eaLnBrk="1" latinLnBrk="0" hangingPunct="1">
        <a:lnSpc>
          <a:spcPct val="90000"/>
        </a:lnSpc>
        <a:spcBef>
          <a:spcPts val="1075"/>
        </a:spcBef>
        <a:buFont typeface="Arial" panose="020B0604020202020204" pitchFamily="34" charset="0"/>
        <a:buChar char="•"/>
        <a:defRPr kumimoji="1" sz="3870" kern="1200">
          <a:solidFill>
            <a:schemeClr val="tx1"/>
          </a:solidFill>
          <a:latin typeface="+mn-lt"/>
          <a:ea typeface="+mn-ea"/>
          <a:cs typeface="+mn-cs"/>
        </a:defRPr>
      </a:lvl7pPr>
      <a:lvl8pPr marL="7372007" indent="-491467" algn="l" defTabSz="1965869" rtl="0" eaLnBrk="1" latinLnBrk="0" hangingPunct="1">
        <a:lnSpc>
          <a:spcPct val="90000"/>
        </a:lnSpc>
        <a:spcBef>
          <a:spcPts val="1075"/>
        </a:spcBef>
        <a:buFont typeface="Arial" panose="020B0604020202020204" pitchFamily="34" charset="0"/>
        <a:buChar char="•"/>
        <a:defRPr kumimoji="1" sz="3870" kern="1200">
          <a:solidFill>
            <a:schemeClr val="tx1"/>
          </a:solidFill>
          <a:latin typeface="+mn-lt"/>
          <a:ea typeface="+mn-ea"/>
          <a:cs typeface="+mn-cs"/>
        </a:defRPr>
      </a:lvl8pPr>
      <a:lvl9pPr marL="8354941" indent="-491467" algn="l" defTabSz="1965869" rtl="0" eaLnBrk="1" latinLnBrk="0" hangingPunct="1">
        <a:lnSpc>
          <a:spcPct val="90000"/>
        </a:lnSpc>
        <a:spcBef>
          <a:spcPts val="1075"/>
        </a:spcBef>
        <a:buFont typeface="Arial" panose="020B0604020202020204" pitchFamily="34" charset="0"/>
        <a:buChar char="•"/>
        <a:defRPr kumimoji="1" sz="3870" kern="1200">
          <a:solidFill>
            <a:schemeClr val="tx1"/>
          </a:solidFill>
          <a:latin typeface="+mn-lt"/>
          <a:ea typeface="+mn-ea"/>
          <a:cs typeface="+mn-cs"/>
        </a:defRPr>
      </a:lvl9pPr>
    </p:bodyStyle>
    <p:otherStyle>
      <a:defPPr>
        <a:defRPr lang="ja-JP"/>
      </a:defPPr>
      <a:lvl1pPr marL="0" algn="l" defTabSz="1965869" rtl="0" eaLnBrk="1" latinLnBrk="0" hangingPunct="1">
        <a:defRPr kumimoji="1" sz="3870" kern="1200">
          <a:solidFill>
            <a:schemeClr val="tx1"/>
          </a:solidFill>
          <a:latin typeface="+mn-lt"/>
          <a:ea typeface="+mn-ea"/>
          <a:cs typeface="+mn-cs"/>
        </a:defRPr>
      </a:lvl1pPr>
      <a:lvl2pPr marL="982934" algn="l" defTabSz="1965869" rtl="0" eaLnBrk="1" latinLnBrk="0" hangingPunct="1">
        <a:defRPr kumimoji="1" sz="3870" kern="1200">
          <a:solidFill>
            <a:schemeClr val="tx1"/>
          </a:solidFill>
          <a:latin typeface="+mn-lt"/>
          <a:ea typeface="+mn-ea"/>
          <a:cs typeface="+mn-cs"/>
        </a:defRPr>
      </a:lvl2pPr>
      <a:lvl3pPr marL="1965869" algn="l" defTabSz="1965869" rtl="0" eaLnBrk="1" latinLnBrk="0" hangingPunct="1">
        <a:defRPr kumimoji="1" sz="3870" kern="1200">
          <a:solidFill>
            <a:schemeClr val="tx1"/>
          </a:solidFill>
          <a:latin typeface="+mn-lt"/>
          <a:ea typeface="+mn-ea"/>
          <a:cs typeface="+mn-cs"/>
        </a:defRPr>
      </a:lvl3pPr>
      <a:lvl4pPr marL="2948803" algn="l" defTabSz="1965869" rtl="0" eaLnBrk="1" latinLnBrk="0" hangingPunct="1">
        <a:defRPr kumimoji="1" sz="3870" kern="1200">
          <a:solidFill>
            <a:schemeClr val="tx1"/>
          </a:solidFill>
          <a:latin typeface="+mn-lt"/>
          <a:ea typeface="+mn-ea"/>
          <a:cs typeface="+mn-cs"/>
        </a:defRPr>
      </a:lvl4pPr>
      <a:lvl5pPr marL="3931737" algn="l" defTabSz="1965869" rtl="0" eaLnBrk="1" latinLnBrk="0" hangingPunct="1">
        <a:defRPr kumimoji="1" sz="3870" kern="1200">
          <a:solidFill>
            <a:schemeClr val="tx1"/>
          </a:solidFill>
          <a:latin typeface="+mn-lt"/>
          <a:ea typeface="+mn-ea"/>
          <a:cs typeface="+mn-cs"/>
        </a:defRPr>
      </a:lvl5pPr>
      <a:lvl6pPr marL="4914671" algn="l" defTabSz="1965869" rtl="0" eaLnBrk="1" latinLnBrk="0" hangingPunct="1">
        <a:defRPr kumimoji="1" sz="3870" kern="1200">
          <a:solidFill>
            <a:schemeClr val="tx1"/>
          </a:solidFill>
          <a:latin typeface="+mn-lt"/>
          <a:ea typeface="+mn-ea"/>
          <a:cs typeface="+mn-cs"/>
        </a:defRPr>
      </a:lvl6pPr>
      <a:lvl7pPr marL="5897606" algn="l" defTabSz="1965869" rtl="0" eaLnBrk="1" latinLnBrk="0" hangingPunct="1">
        <a:defRPr kumimoji="1" sz="3870" kern="1200">
          <a:solidFill>
            <a:schemeClr val="tx1"/>
          </a:solidFill>
          <a:latin typeface="+mn-lt"/>
          <a:ea typeface="+mn-ea"/>
          <a:cs typeface="+mn-cs"/>
        </a:defRPr>
      </a:lvl7pPr>
      <a:lvl8pPr marL="6880540" algn="l" defTabSz="1965869" rtl="0" eaLnBrk="1" latinLnBrk="0" hangingPunct="1">
        <a:defRPr kumimoji="1" sz="3870" kern="1200">
          <a:solidFill>
            <a:schemeClr val="tx1"/>
          </a:solidFill>
          <a:latin typeface="+mn-lt"/>
          <a:ea typeface="+mn-ea"/>
          <a:cs typeface="+mn-cs"/>
        </a:defRPr>
      </a:lvl8pPr>
      <a:lvl9pPr marL="7863474" algn="l" defTabSz="1965869" rtl="0" eaLnBrk="1" latinLnBrk="0" hangingPunct="1">
        <a:defRPr kumimoji="1" sz="38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9" Type="http://schemas.openxmlformats.org/officeDocument/2006/relationships/image" Target="../media/image38.png"/><Relationship Id="rId21" Type="http://schemas.openxmlformats.org/officeDocument/2006/relationships/image" Target="../media/image20.png"/><Relationship Id="rId34" Type="http://schemas.openxmlformats.org/officeDocument/2006/relationships/image" Target="../media/image33.png"/><Relationship Id="rId42" Type="http://schemas.openxmlformats.org/officeDocument/2006/relationships/image" Target="../media/image41.png"/><Relationship Id="rId47" Type="http://schemas.openxmlformats.org/officeDocument/2006/relationships/image" Target="../media/image46.png"/><Relationship Id="rId7" Type="http://schemas.openxmlformats.org/officeDocument/2006/relationships/image" Target="../media/image6.png"/><Relationship Id="rId2" Type="http://schemas.openxmlformats.org/officeDocument/2006/relationships/notesSlide" Target="../notesSlides/notesSlide1.xml"/><Relationship Id="rId16" Type="http://schemas.openxmlformats.org/officeDocument/2006/relationships/image" Target="../media/image15.png"/><Relationship Id="rId29" Type="http://schemas.openxmlformats.org/officeDocument/2006/relationships/image" Target="../media/image28.png"/><Relationship Id="rId1" Type="http://schemas.openxmlformats.org/officeDocument/2006/relationships/slideLayout" Target="../slideLayouts/slideLayout19.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37" Type="http://schemas.openxmlformats.org/officeDocument/2006/relationships/image" Target="../media/image36.png"/><Relationship Id="rId40" Type="http://schemas.openxmlformats.org/officeDocument/2006/relationships/image" Target="../media/image39.png"/><Relationship Id="rId45" Type="http://schemas.openxmlformats.org/officeDocument/2006/relationships/image" Target="../media/image44.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36" Type="http://schemas.openxmlformats.org/officeDocument/2006/relationships/image" Target="../media/image35.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4" Type="http://schemas.openxmlformats.org/officeDocument/2006/relationships/image" Target="../media/image43.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34.png"/><Relationship Id="rId43" Type="http://schemas.openxmlformats.org/officeDocument/2006/relationships/image" Target="../media/image42.png"/><Relationship Id="rId48" Type="http://schemas.openxmlformats.org/officeDocument/2006/relationships/image" Target="../media/image47.png"/><Relationship Id="rId8" Type="http://schemas.openxmlformats.org/officeDocument/2006/relationships/image" Target="../media/image7.png"/><Relationship Id="rId3" Type="http://schemas.openxmlformats.org/officeDocument/2006/relationships/image" Target="../media/image2.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38" Type="http://schemas.openxmlformats.org/officeDocument/2006/relationships/image" Target="../media/image37.png"/><Relationship Id="rId46" Type="http://schemas.openxmlformats.org/officeDocument/2006/relationships/image" Target="../media/image45.png"/><Relationship Id="rId20" Type="http://schemas.openxmlformats.org/officeDocument/2006/relationships/image" Target="../media/image19.png"/><Relationship Id="rId41" Type="http://schemas.openxmlformats.org/officeDocument/2006/relationships/image" Target="../media/image40.png"/></Relationships>
</file>

<file path=ppt/slides/_rels/slide2.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6.emf"/><Relationship Id="rId18" Type="http://schemas.openxmlformats.org/officeDocument/2006/relationships/image" Target="../media/image61.png"/><Relationship Id="rId26" Type="http://schemas.openxmlformats.org/officeDocument/2006/relationships/image" Target="../media/image67.png"/><Relationship Id="rId3" Type="http://schemas.openxmlformats.org/officeDocument/2006/relationships/image" Target="../media/image48.png"/><Relationship Id="rId21" Type="http://schemas.openxmlformats.org/officeDocument/2006/relationships/image" Target="../media/image37.png"/><Relationship Id="rId7" Type="http://schemas.openxmlformats.org/officeDocument/2006/relationships/image" Target="../media/image52.png"/><Relationship Id="rId12" Type="http://schemas.openxmlformats.org/officeDocument/2006/relationships/image" Target="../media/image55.png"/><Relationship Id="rId17" Type="http://schemas.openxmlformats.org/officeDocument/2006/relationships/image" Target="../media/image60.png"/><Relationship Id="rId25" Type="http://schemas.openxmlformats.org/officeDocument/2006/relationships/image" Target="../media/image66.png"/><Relationship Id="rId2" Type="http://schemas.openxmlformats.org/officeDocument/2006/relationships/notesSlide" Target="../notesSlides/notesSlide2.xml"/><Relationship Id="rId16" Type="http://schemas.openxmlformats.org/officeDocument/2006/relationships/image" Target="../media/image59.png"/><Relationship Id="rId20" Type="http://schemas.openxmlformats.org/officeDocument/2006/relationships/image" Target="../media/image43.png"/><Relationship Id="rId1" Type="http://schemas.openxmlformats.org/officeDocument/2006/relationships/slideLayout" Target="../slideLayouts/slideLayout19.xml"/><Relationship Id="rId6" Type="http://schemas.openxmlformats.org/officeDocument/2006/relationships/image" Target="../media/image51.png"/><Relationship Id="rId11" Type="http://schemas.openxmlformats.org/officeDocument/2006/relationships/chart" Target="../charts/chart2.xml"/><Relationship Id="rId24" Type="http://schemas.openxmlformats.org/officeDocument/2006/relationships/image" Target="../media/image65.png"/><Relationship Id="rId5" Type="http://schemas.openxmlformats.org/officeDocument/2006/relationships/image" Target="../media/image50.png"/><Relationship Id="rId15" Type="http://schemas.openxmlformats.org/officeDocument/2006/relationships/image" Target="../media/image58.png"/><Relationship Id="rId23" Type="http://schemas.openxmlformats.org/officeDocument/2006/relationships/image" Target="../media/image64.png"/><Relationship Id="rId28" Type="http://schemas.openxmlformats.org/officeDocument/2006/relationships/image" Target="../media/image69.png"/><Relationship Id="rId10" Type="http://schemas.openxmlformats.org/officeDocument/2006/relationships/chart" Target="../charts/chart1.xml"/><Relationship Id="rId19" Type="http://schemas.openxmlformats.org/officeDocument/2006/relationships/image" Target="../media/image62.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7.png"/><Relationship Id="rId22" Type="http://schemas.openxmlformats.org/officeDocument/2006/relationships/image" Target="../media/image63.png"/><Relationship Id="rId27" Type="http://schemas.openxmlformats.org/officeDocument/2006/relationships/image" Target="../media/image6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p:cNvSpPr/>
          <p:nvPr/>
        </p:nvSpPr>
        <p:spPr bwMode="auto">
          <a:xfrm>
            <a:off x="353002" y="3836694"/>
            <a:ext cx="25231993" cy="22068434"/>
          </a:xfrm>
          <a:prstGeom prst="rect">
            <a:avLst/>
          </a:prstGeom>
          <a:noFill/>
          <a:ln>
            <a:solidFill>
              <a:schemeClr val="accent6">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179388" marR="0" indent="-179388" algn="l" defTabSz="914400" rtl="0" eaLnBrk="1" fontAlgn="base" latinLnBrk="0" hangingPunct="1">
              <a:lnSpc>
                <a:spcPct val="100000"/>
              </a:lnSpc>
              <a:spcBef>
                <a:spcPct val="20000"/>
              </a:spcBef>
              <a:spcAft>
                <a:spcPct val="0"/>
              </a:spcAft>
              <a:buClr>
                <a:srgbClr val="333399"/>
              </a:buClr>
              <a:buSzPct val="80000"/>
              <a:buFont typeface="Wingdings" pitchFamily="2" charset="2"/>
              <a:buNone/>
              <a:tabLst/>
            </a:pPr>
            <a:endParaRPr kumimoji="1" lang="ja-JP" altLang="en-US" sz="2000" b="0" i="0" u="none" strike="noStrike" cap="none" normalizeH="0" baseline="0" dirty="0">
              <a:ln>
                <a:noFill/>
              </a:ln>
              <a:solidFill>
                <a:srgbClr val="1C1C1C"/>
              </a:solidFill>
              <a:effectLst/>
              <a:latin typeface="cmr8" pitchFamily="34" charset="0"/>
              <a:ea typeface="HGPｺﾞｼｯｸM" pitchFamily="50" charset="-128"/>
            </a:endParaRPr>
          </a:p>
        </p:txBody>
      </p:sp>
      <p:sp>
        <p:nvSpPr>
          <p:cNvPr id="2" name="タイトル 1"/>
          <p:cNvSpPr txBox="1">
            <a:spLocks/>
          </p:cNvSpPr>
          <p:nvPr/>
        </p:nvSpPr>
        <p:spPr>
          <a:xfrm>
            <a:off x="648222" y="410299"/>
            <a:ext cx="25112921" cy="2114111"/>
          </a:xfrm>
          <a:prstGeom prst="rect">
            <a:avLst/>
          </a:prstGeom>
        </p:spPr>
        <p:txBody>
          <a:bodyPr/>
          <a:lstStyle/>
          <a:p>
            <a:pPr lvl="0">
              <a:spcBef>
                <a:spcPct val="0"/>
              </a:spcBef>
              <a:buClrTx/>
              <a:buSzTx/>
              <a:defRPr/>
            </a:pPr>
            <a:r>
              <a:rPr lang="ja-JP" altLang="en-US" sz="6600" b="1" kern="0" dirty="0" smtClean="0">
                <a:solidFill>
                  <a:srgbClr val="003366"/>
                </a:solidFill>
                <a:latin typeface="+mj-lt"/>
                <a:ea typeface="+mj-ea"/>
                <a:cs typeface="+mj-cs"/>
              </a:rPr>
              <a:t>畳み込み混合下</a:t>
            </a:r>
            <a:r>
              <a:rPr lang="ja-JP" altLang="en-US" sz="6600" b="1" kern="0" dirty="0">
                <a:solidFill>
                  <a:srgbClr val="003366"/>
                </a:solidFill>
                <a:latin typeface="+mj-lt"/>
                <a:ea typeface="+mj-ea"/>
                <a:cs typeface="+mj-cs"/>
              </a:rPr>
              <a:t>における</a:t>
            </a:r>
            <a:endParaRPr lang="en-US" altLang="ja-JP" sz="6600" b="1" kern="0" dirty="0">
              <a:solidFill>
                <a:srgbClr val="003366"/>
              </a:solidFill>
              <a:latin typeface="+mj-lt"/>
              <a:ea typeface="+mj-ea"/>
              <a:cs typeface="+mj-cs"/>
            </a:endParaRPr>
          </a:p>
          <a:p>
            <a:pPr lvl="0">
              <a:spcBef>
                <a:spcPct val="0"/>
              </a:spcBef>
              <a:buClrTx/>
              <a:buSzTx/>
              <a:defRPr/>
            </a:pPr>
            <a:r>
              <a:rPr lang="ja-JP" altLang="en-US" sz="6600" b="1" kern="0" dirty="0">
                <a:solidFill>
                  <a:srgbClr val="003366"/>
                </a:solidFill>
                <a:latin typeface="+mj-lt"/>
                <a:ea typeface="+mj-ea"/>
                <a:cs typeface="+mj-cs"/>
              </a:rPr>
              <a:t>同時対角化</a:t>
            </a:r>
            <a:r>
              <a:rPr lang="ja-JP" altLang="en-US" sz="6600" b="1" kern="0" dirty="0" smtClean="0">
                <a:solidFill>
                  <a:srgbClr val="003366"/>
                </a:solidFill>
                <a:latin typeface="+mj-lt"/>
                <a:ea typeface="+mj-ea"/>
                <a:cs typeface="+mj-cs"/>
              </a:rPr>
              <a:t>問題を</a:t>
            </a:r>
            <a:r>
              <a:rPr lang="ja-JP" altLang="en-US" sz="6600" b="1" kern="0" dirty="0">
                <a:solidFill>
                  <a:srgbClr val="003366"/>
                </a:solidFill>
                <a:latin typeface="+mj-lt"/>
                <a:ea typeface="+mj-ea"/>
                <a:cs typeface="+mj-cs"/>
              </a:rPr>
              <a:t>適用</a:t>
            </a:r>
            <a:r>
              <a:rPr lang="ja-JP" altLang="en-US" sz="6600" b="1" kern="0" dirty="0" smtClean="0">
                <a:solidFill>
                  <a:srgbClr val="003366"/>
                </a:solidFill>
                <a:latin typeface="+mj-lt"/>
                <a:ea typeface="+mj-ea"/>
                <a:cs typeface="+mj-cs"/>
              </a:rPr>
              <a:t>した適応型ブラインド</a:t>
            </a:r>
            <a:r>
              <a:rPr lang="ja-JP" altLang="en-US" sz="6600" b="1" kern="0" dirty="0">
                <a:solidFill>
                  <a:srgbClr val="003366"/>
                </a:solidFill>
                <a:latin typeface="+mj-lt"/>
                <a:ea typeface="+mj-ea"/>
                <a:cs typeface="+mj-cs"/>
              </a:rPr>
              <a:t>音源分離</a:t>
            </a:r>
          </a:p>
        </p:txBody>
      </p:sp>
      <p:sp>
        <p:nvSpPr>
          <p:cNvPr id="3" name="サブタイトル 2"/>
          <p:cNvSpPr txBox="1">
            <a:spLocks/>
          </p:cNvSpPr>
          <p:nvPr/>
        </p:nvSpPr>
        <p:spPr>
          <a:xfrm>
            <a:off x="12673229" y="1638820"/>
            <a:ext cx="12992120" cy="1932103"/>
          </a:xfrm>
          <a:prstGeom prst="rect">
            <a:avLst/>
          </a:prstGeom>
        </p:spPr>
        <p:txBody>
          <a:bodyPr/>
          <a:lstStyle/>
          <a:p>
            <a:pPr lvl="0" algn="r">
              <a:buClr>
                <a:srgbClr val="00B050"/>
              </a:buClr>
              <a:defRPr/>
            </a:pPr>
            <a:r>
              <a:rPr lang="en-US" altLang="zh-TW" sz="4800" kern="0" dirty="0" smtClean="0">
                <a:latin typeface="+mn-lt"/>
                <a:ea typeface="+mn-ea"/>
              </a:rPr>
              <a:t>4416625 </a:t>
            </a:r>
            <a:r>
              <a:rPr lang="ja-JP" altLang="en-US" sz="4800" kern="0" dirty="0" smtClean="0">
                <a:latin typeface="+mn-lt"/>
                <a:ea typeface="+mn-ea"/>
              </a:rPr>
              <a:t>西山　慶</a:t>
            </a:r>
            <a:endParaRPr lang="en-US" altLang="zh-TW" sz="4800" kern="0" dirty="0">
              <a:latin typeface="+mn-lt"/>
              <a:ea typeface="+mn-ea"/>
            </a:endParaRPr>
          </a:p>
          <a:p>
            <a:pPr lvl="0" algn="r">
              <a:buClr>
                <a:srgbClr val="00B050"/>
              </a:buClr>
              <a:defRPr/>
            </a:pPr>
            <a:r>
              <a:rPr lang="zh-CN" altLang="en-US" sz="4800" kern="0" dirty="0"/>
              <a:t>東京理科大学大学院 工学研究科 経営工学専攻</a:t>
            </a:r>
            <a:endParaRPr lang="en-US" altLang="zh-CN" sz="4800" kern="0" dirty="0"/>
          </a:p>
        </p:txBody>
      </p:sp>
      <p:sp>
        <p:nvSpPr>
          <p:cNvPr id="4" name="角丸四角形 3"/>
          <p:cNvSpPr/>
          <p:nvPr/>
        </p:nvSpPr>
        <p:spPr bwMode="auto">
          <a:xfrm>
            <a:off x="648222" y="4998460"/>
            <a:ext cx="11278112" cy="15099568"/>
          </a:xfrm>
          <a:prstGeom prst="roundRect">
            <a:avLst/>
          </a:prstGeom>
          <a:noFill/>
          <a:ln w="9525" cap="flat" cmpd="sng" algn="ctr">
            <a:solidFill>
              <a:schemeClr val="accent6">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79388" marR="0" indent="-179388" algn="l" defTabSz="914400" rtl="0" eaLnBrk="1" fontAlgn="base" latinLnBrk="0" hangingPunct="1">
              <a:lnSpc>
                <a:spcPct val="100000"/>
              </a:lnSpc>
              <a:spcBef>
                <a:spcPct val="20000"/>
              </a:spcBef>
              <a:spcAft>
                <a:spcPct val="0"/>
              </a:spcAft>
              <a:buClr>
                <a:srgbClr val="333399"/>
              </a:buClr>
              <a:buSzPct val="80000"/>
              <a:buFont typeface="Wingdings" pitchFamily="2" charset="2"/>
              <a:buNone/>
              <a:tabLst/>
            </a:pPr>
            <a:endParaRPr kumimoji="1" lang="ja-JP" altLang="en-US" sz="2000" b="0" i="0" u="none" strike="noStrike" cap="none" normalizeH="0" baseline="0" dirty="0">
              <a:ln>
                <a:noFill/>
              </a:ln>
              <a:solidFill>
                <a:srgbClr val="1C1C1C"/>
              </a:solidFill>
              <a:effectLst/>
              <a:latin typeface="cmr8" pitchFamily="34" charset="0"/>
              <a:ea typeface="HGPｺﾞｼｯｸM" pitchFamily="50" charset="-128"/>
            </a:endParaRPr>
          </a:p>
        </p:txBody>
      </p:sp>
      <p:sp>
        <p:nvSpPr>
          <p:cNvPr id="18" name="テキスト ボックス 17"/>
          <p:cNvSpPr txBox="1"/>
          <p:nvPr/>
        </p:nvSpPr>
        <p:spPr>
          <a:xfrm>
            <a:off x="3033298" y="3204296"/>
            <a:ext cx="18399589" cy="1107996"/>
          </a:xfrm>
          <a:prstGeom prst="rect">
            <a:avLst/>
          </a:prstGeom>
          <a:solidFill>
            <a:schemeClr val="bg1"/>
          </a:solidFill>
        </p:spPr>
        <p:txBody>
          <a:bodyPr wrap="none" rtlCol="0">
            <a:spAutoFit/>
          </a:bodyPr>
          <a:lstStyle/>
          <a:p>
            <a:pPr algn="ctr"/>
            <a:r>
              <a:rPr lang="ja-JP" altLang="en-US" sz="6600" b="1" dirty="0">
                <a:solidFill>
                  <a:srgbClr val="002060"/>
                </a:solidFill>
              </a:rPr>
              <a:t>従来</a:t>
            </a:r>
            <a:r>
              <a:rPr lang="ja-JP" altLang="en-US" sz="6600" b="1" dirty="0" smtClean="0">
                <a:solidFill>
                  <a:srgbClr val="002060"/>
                </a:solidFill>
              </a:rPr>
              <a:t>の固定型</a:t>
            </a:r>
            <a:r>
              <a:rPr lang="en-US" altLang="ja-JP" sz="6600" b="1" dirty="0" smtClean="0">
                <a:solidFill>
                  <a:srgbClr val="002060"/>
                </a:solidFill>
              </a:rPr>
              <a:t>BSS</a:t>
            </a:r>
            <a:r>
              <a:rPr lang="ja-JP" altLang="en-US" sz="6600" b="1" dirty="0" smtClean="0">
                <a:solidFill>
                  <a:srgbClr val="002060"/>
                </a:solidFill>
              </a:rPr>
              <a:t>問題と提案する適応型</a:t>
            </a:r>
            <a:r>
              <a:rPr lang="en-US" altLang="ja-JP" sz="6600" b="1" dirty="0" smtClean="0">
                <a:solidFill>
                  <a:srgbClr val="002060"/>
                </a:solidFill>
              </a:rPr>
              <a:t>BSS</a:t>
            </a:r>
            <a:r>
              <a:rPr lang="ja-JP" altLang="en-US" sz="6600" b="1" dirty="0" smtClean="0">
                <a:solidFill>
                  <a:srgbClr val="002060"/>
                </a:solidFill>
              </a:rPr>
              <a:t>問題</a:t>
            </a:r>
            <a:endParaRPr kumimoji="1" lang="ja-JP" altLang="en-US" sz="7200" b="1" dirty="0">
              <a:solidFill>
                <a:srgbClr val="002060"/>
              </a:solidFill>
            </a:endParaRPr>
          </a:p>
        </p:txBody>
      </p:sp>
      <p:sp>
        <p:nvSpPr>
          <p:cNvPr id="19" name="テキスト ボックス 18"/>
          <p:cNvSpPr txBox="1"/>
          <p:nvPr/>
        </p:nvSpPr>
        <p:spPr>
          <a:xfrm>
            <a:off x="521145" y="4373747"/>
            <a:ext cx="12353357" cy="769441"/>
          </a:xfrm>
          <a:prstGeom prst="rect">
            <a:avLst/>
          </a:prstGeom>
          <a:solidFill>
            <a:schemeClr val="bg1"/>
          </a:solidFill>
        </p:spPr>
        <p:txBody>
          <a:bodyPr wrap="square" rtlCol="0">
            <a:spAutoFit/>
          </a:bodyPr>
          <a:lstStyle/>
          <a:p>
            <a:pPr algn="ctr"/>
            <a:r>
              <a:rPr lang="ja-JP" altLang="en-US" sz="4400" dirty="0" smtClean="0"/>
              <a:t>従来の固定型</a:t>
            </a:r>
            <a:r>
              <a:rPr lang="en-US" altLang="ja-JP" sz="4400" dirty="0" smtClean="0"/>
              <a:t>BSS(Blind Source Separation)</a:t>
            </a:r>
            <a:r>
              <a:rPr lang="ja-JP" altLang="en-US" sz="4400" dirty="0" smtClean="0"/>
              <a:t>問題</a:t>
            </a:r>
            <a:endParaRPr kumimoji="1" lang="en-US" altLang="ja-JP" sz="4400" dirty="0"/>
          </a:p>
        </p:txBody>
      </p:sp>
      <p:sp>
        <p:nvSpPr>
          <p:cNvPr id="79" name="正方形/長方形 78"/>
          <p:cNvSpPr/>
          <p:nvPr/>
        </p:nvSpPr>
        <p:spPr>
          <a:xfrm>
            <a:off x="852042" y="7374364"/>
            <a:ext cx="4284320" cy="754171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テキスト ボックス 101"/>
          <p:cNvSpPr txBox="1"/>
          <p:nvPr/>
        </p:nvSpPr>
        <p:spPr>
          <a:xfrm>
            <a:off x="1249047" y="9532924"/>
            <a:ext cx="1814749" cy="584775"/>
          </a:xfrm>
          <a:prstGeom prst="rect">
            <a:avLst/>
          </a:prstGeom>
          <a:noFill/>
        </p:spPr>
        <p:txBody>
          <a:bodyPr wrap="square" rtlCol="0">
            <a:spAutoFit/>
          </a:bodyPr>
          <a:lstStyle/>
          <a:p>
            <a:r>
              <a:rPr lang="ja-JP" altLang="en-US" sz="3200" dirty="0"/>
              <a:t>おはよう</a:t>
            </a:r>
            <a:endParaRPr kumimoji="1" lang="ja-JP" altLang="en-US" sz="3200" dirty="0"/>
          </a:p>
        </p:txBody>
      </p:sp>
      <p:sp>
        <p:nvSpPr>
          <p:cNvPr id="105" name="テキスト ボックス 104"/>
          <p:cNvSpPr txBox="1"/>
          <p:nvPr/>
        </p:nvSpPr>
        <p:spPr>
          <a:xfrm>
            <a:off x="1235370" y="11418545"/>
            <a:ext cx="1164835" cy="584775"/>
          </a:xfrm>
          <a:prstGeom prst="rect">
            <a:avLst/>
          </a:prstGeom>
          <a:noFill/>
        </p:spPr>
        <p:txBody>
          <a:bodyPr wrap="square" rtlCol="0">
            <a:spAutoFit/>
          </a:bodyPr>
          <a:lstStyle/>
          <a:p>
            <a:r>
              <a:rPr kumimoji="1" lang="en-US" altLang="ja-JP" sz="3200" dirty="0"/>
              <a:t>hello</a:t>
            </a:r>
            <a:endParaRPr kumimoji="1" lang="ja-JP" altLang="en-US" sz="3200" dirty="0"/>
          </a:p>
        </p:txBody>
      </p:sp>
      <p:sp>
        <p:nvSpPr>
          <p:cNvPr id="107" name="テキスト ボックス 106"/>
          <p:cNvSpPr txBox="1"/>
          <p:nvPr/>
        </p:nvSpPr>
        <p:spPr>
          <a:xfrm>
            <a:off x="1998104" y="6973956"/>
            <a:ext cx="1512168" cy="584775"/>
          </a:xfrm>
          <a:prstGeom prst="rect">
            <a:avLst/>
          </a:prstGeom>
          <a:solidFill>
            <a:schemeClr val="bg1"/>
          </a:solidFill>
          <a:ln>
            <a:solidFill>
              <a:schemeClr val="accent1"/>
            </a:solidFill>
          </a:ln>
        </p:spPr>
        <p:txBody>
          <a:bodyPr wrap="square" rtlCol="0">
            <a:spAutoFit/>
          </a:bodyPr>
          <a:lstStyle/>
          <a:p>
            <a:pPr algn="ctr"/>
            <a:r>
              <a:rPr kumimoji="1" lang="ja-JP" altLang="en-US" sz="2400" dirty="0">
                <a:solidFill>
                  <a:srgbClr val="FF0000"/>
                </a:solidFill>
              </a:rPr>
              <a:t>　</a:t>
            </a:r>
            <a:r>
              <a:rPr kumimoji="1" lang="ja-JP" altLang="en-US" sz="3200" dirty="0">
                <a:solidFill>
                  <a:srgbClr val="FF0000"/>
                </a:solidFill>
              </a:rPr>
              <a:t>未知</a:t>
            </a:r>
          </a:p>
        </p:txBody>
      </p:sp>
      <p:sp>
        <p:nvSpPr>
          <p:cNvPr id="108" name="右矢印 107"/>
          <p:cNvSpPr/>
          <p:nvPr/>
        </p:nvSpPr>
        <p:spPr>
          <a:xfrm>
            <a:off x="7200966" y="11278117"/>
            <a:ext cx="576064" cy="749518"/>
          </a:xfrm>
          <a:prstGeom prst="righ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円/楕円 108"/>
          <p:cNvSpPr/>
          <p:nvPr/>
        </p:nvSpPr>
        <p:spPr>
          <a:xfrm>
            <a:off x="7918304" y="9631922"/>
            <a:ext cx="1435748" cy="510316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テキスト ボックス 109"/>
          <p:cNvSpPr txBox="1"/>
          <p:nvPr/>
        </p:nvSpPr>
        <p:spPr>
          <a:xfrm>
            <a:off x="8017461" y="10540047"/>
            <a:ext cx="1268039" cy="4232919"/>
          </a:xfrm>
          <a:prstGeom prst="rect">
            <a:avLst/>
          </a:prstGeom>
          <a:noFill/>
          <a:ln>
            <a:noFill/>
          </a:ln>
        </p:spPr>
        <p:txBody>
          <a:bodyPr vert="eaVert" wrap="square" rtlCol="0">
            <a:spAutoFit/>
          </a:bodyPr>
          <a:lstStyle/>
          <a:p>
            <a:r>
              <a:rPr kumimoji="1" lang="ja-JP" altLang="en-US" sz="3200" dirty="0"/>
              <a:t>分離して所望の</a:t>
            </a:r>
            <a:endParaRPr kumimoji="1" lang="en-US" altLang="ja-JP" sz="3200" dirty="0"/>
          </a:p>
          <a:p>
            <a:r>
              <a:rPr lang="ja-JP" altLang="en-US" sz="3200" dirty="0"/>
              <a:t>　　信号を取り出す</a:t>
            </a:r>
            <a:endParaRPr kumimoji="1" lang="ja-JP" altLang="en-US" sz="3200" dirty="0"/>
          </a:p>
        </p:txBody>
      </p:sp>
      <p:sp>
        <p:nvSpPr>
          <p:cNvPr id="111" name="テキスト ボックス 110"/>
          <p:cNvSpPr txBox="1"/>
          <p:nvPr/>
        </p:nvSpPr>
        <p:spPr>
          <a:xfrm>
            <a:off x="1020012" y="8049773"/>
            <a:ext cx="1554379" cy="1175706"/>
          </a:xfrm>
          <a:prstGeom prst="rect">
            <a:avLst/>
          </a:prstGeom>
          <a:solidFill>
            <a:schemeClr val="bg1"/>
          </a:solidFill>
          <a:ln>
            <a:solidFill>
              <a:schemeClr val="accent2"/>
            </a:solidFill>
          </a:ln>
        </p:spPr>
        <p:txBody>
          <a:bodyPr wrap="square" rtlCol="0">
            <a:spAutoFit/>
          </a:bodyPr>
          <a:lstStyle/>
          <a:p>
            <a:r>
              <a:rPr lang="ja-JP" altLang="en-US" sz="3200" dirty="0"/>
              <a:t>信号源</a:t>
            </a:r>
            <a:endParaRPr lang="en-US" altLang="ja-JP" sz="3200" dirty="0"/>
          </a:p>
          <a:p>
            <a:endParaRPr kumimoji="1" lang="ja-JP" altLang="en-US" sz="3200" dirty="0"/>
          </a:p>
        </p:txBody>
      </p:sp>
      <p:sp>
        <p:nvSpPr>
          <p:cNvPr id="118" name="テキスト ボックス 117"/>
          <p:cNvSpPr txBox="1"/>
          <p:nvPr/>
        </p:nvSpPr>
        <p:spPr>
          <a:xfrm>
            <a:off x="6291204" y="9339850"/>
            <a:ext cx="1712753" cy="584775"/>
          </a:xfrm>
          <a:prstGeom prst="rect">
            <a:avLst/>
          </a:prstGeom>
          <a:noFill/>
        </p:spPr>
        <p:txBody>
          <a:bodyPr wrap="square" rtlCol="0">
            <a:spAutoFit/>
          </a:bodyPr>
          <a:lstStyle/>
          <a:p>
            <a:r>
              <a:rPr lang="ja-JP" altLang="en-US" sz="3200" dirty="0"/>
              <a:t>おはよう</a:t>
            </a:r>
            <a:endParaRPr kumimoji="1" lang="ja-JP" altLang="en-US" sz="3200" dirty="0"/>
          </a:p>
        </p:txBody>
      </p:sp>
      <p:sp>
        <p:nvSpPr>
          <p:cNvPr id="119" name="テキスト ボックス 118"/>
          <p:cNvSpPr txBox="1"/>
          <p:nvPr/>
        </p:nvSpPr>
        <p:spPr>
          <a:xfrm>
            <a:off x="5626922" y="11478484"/>
            <a:ext cx="1164835" cy="584775"/>
          </a:xfrm>
          <a:prstGeom prst="rect">
            <a:avLst/>
          </a:prstGeom>
          <a:noFill/>
        </p:spPr>
        <p:txBody>
          <a:bodyPr wrap="square" rtlCol="0">
            <a:spAutoFit/>
          </a:bodyPr>
          <a:lstStyle/>
          <a:p>
            <a:r>
              <a:rPr kumimoji="1" lang="en-US" altLang="ja-JP" sz="3200" dirty="0"/>
              <a:t>hello</a:t>
            </a:r>
            <a:endParaRPr kumimoji="1" lang="ja-JP" altLang="en-US" sz="3200" dirty="0"/>
          </a:p>
        </p:txBody>
      </p:sp>
      <p:sp>
        <p:nvSpPr>
          <p:cNvPr id="120" name="テキスト ボックス 119"/>
          <p:cNvSpPr txBox="1"/>
          <p:nvPr/>
        </p:nvSpPr>
        <p:spPr>
          <a:xfrm>
            <a:off x="5271174" y="8077985"/>
            <a:ext cx="1913157" cy="1175706"/>
          </a:xfrm>
          <a:prstGeom prst="rect">
            <a:avLst/>
          </a:prstGeom>
          <a:solidFill>
            <a:schemeClr val="bg1"/>
          </a:solidFill>
          <a:ln>
            <a:solidFill>
              <a:schemeClr val="accent1">
                <a:lumMod val="75000"/>
              </a:schemeClr>
            </a:solidFill>
          </a:ln>
        </p:spPr>
        <p:txBody>
          <a:bodyPr wrap="square" rtlCol="0">
            <a:spAutoFit/>
          </a:bodyPr>
          <a:lstStyle/>
          <a:p>
            <a:r>
              <a:rPr kumimoji="1" lang="ja-JP" altLang="en-US" sz="3200" dirty="0"/>
              <a:t>観測</a:t>
            </a:r>
            <a:r>
              <a:rPr lang="ja-JP" altLang="en-US" sz="3200" dirty="0"/>
              <a:t>信号</a:t>
            </a:r>
            <a:endParaRPr kumimoji="1" lang="en-US" altLang="ja-JP" sz="3200" dirty="0"/>
          </a:p>
          <a:p>
            <a:endParaRPr kumimoji="1" lang="ja-JP" altLang="en-US" sz="3200" dirty="0"/>
          </a:p>
        </p:txBody>
      </p:sp>
      <p:cxnSp>
        <p:nvCxnSpPr>
          <p:cNvPr id="121" name="直線矢印コネクタ 120"/>
          <p:cNvCxnSpPr/>
          <p:nvPr/>
        </p:nvCxnSpPr>
        <p:spPr>
          <a:xfrm>
            <a:off x="2613987" y="10573314"/>
            <a:ext cx="3034029" cy="14963"/>
          </a:xfrm>
          <a:prstGeom prst="straightConnector1">
            <a:avLst/>
          </a:prstGeom>
          <a:ln w="571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endCxn id="197" idx="3"/>
          </p:cNvCxnSpPr>
          <p:nvPr/>
        </p:nvCxnSpPr>
        <p:spPr>
          <a:xfrm>
            <a:off x="2617812" y="10592107"/>
            <a:ext cx="3152494" cy="3958574"/>
          </a:xfrm>
          <a:prstGeom prst="straightConnector1">
            <a:avLst/>
          </a:prstGeom>
          <a:ln w="571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flipV="1">
            <a:off x="2631142" y="10569750"/>
            <a:ext cx="2989344" cy="1851836"/>
          </a:xfrm>
          <a:prstGeom prst="straightConnector1">
            <a:avLst/>
          </a:prstGeom>
          <a:ln w="571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2695366" y="12418189"/>
            <a:ext cx="2949813" cy="39018"/>
          </a:xfrm>
          <a:prstGeom prst="straightConnector1">
            <a:avLst/>
          </a:prstGeom>
          <a:ln w="571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25" name="テキスト ボックス 124"/>
          <p:cNvSpPr txBox="1"/>
          <p:nvPr/>
        </p:nvSpPr>
        <p:spPr>
          <a:xfrm>
            <a:off x="5907018" y="9540656"/>
            <a:ext cx="1164835" cy="584775"/>
          </a:xfrm>
          <a:prstGeom prst="rect">
            <a:avLst/>
          </a:prstGeom>
          <a:noFill/>
        </p:spPr>
        <p:txBody>
          <a:bodyPr wrap="square" rtlCol="0">
            <a:spAutoFit/>
          </a:bodyPr>
          <a:lstStyle/>
          <a:p>
            <a:r>
              <a:rPr kumimoji="1" lang="en-US" altLang="ja-JP" sz="3200" dirty="0"/>
              <a:t>hello</a:t>
            </a:r>
            <a:endParaRPr kumimoji="1" lang="ja-JP" altLang="en-US" sz="3200" dirty="0"/>
          </a:p>
        </p:txBody>
      </p:sp>
      <p:sp>
        <p:nvSpPr>
          <p:cNvPr id="126" name="テキスト ボックス 125"/>
          <p:cNvSpPr txBox="1"/>
          <p:nvPr/>
        </p:nvSpPr>
        <p:spPr>
          <a:xfrm>
            <a:off x="5963786" y="11687122"/>
            <a:ext cx="1672591" cy="584775"/>
          </a:xfrm>
          <a:prstGeom prst="rect">
            <a:avLst/>
          </a:prstGeom>
          <a:noFill/>
        </p:spPr>
        <p:txBody>
          <a:bodyPr wrap="square" rtlCol="0">
            <a:spAutoFit/>
          </a:bodyPr>
          <a:lstStyle/>
          <a:p>
            <a:r>
              <a:rPr lang="ja-JP" altLang="en-US" sz="3200" dirty="0"/>
              <a:t>おはよう</a:t>
            </a:r>
            <a:endParaRPr kumimoji="1" lang="ja-JP" altLang="en-US" sz="3200" dirty="0"/>
          </a:p>
        </p:txBody>
      </p:sp>
      <p:sp>
        <p:nvSpPr>
          <p:cNvPr id="127" name="右矢印 126"/>
          <p:cNvSpPr/>
          <p:nvPr/>
        </p:nvSpPr>
        <p:spPr>
          <a:xfrm>
            <a:off x="9732980" y="11427679"/>
            <a:ext cx="576064" cy="729402"/>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テキスト ボックス 129"/>
          <p:cNvSpPr txBox="1"/>
          <p:nvPr/>
        </p:nvSpPr>
        <p:spPr>
          <a:xfrm>
            <a:off x="10400608" y="9486441"/>
            <a:ext cx="1737447" cy="584775"/>
          </a:xfrm>
          <a:prstGeom prst="rect">
            <a:avLst/>
          </a:prstGeom>
          <a:noFill/>
        </p:spPr>
        <p:txBody>
          <a:bodyPr wrap="square" rtlCol="0">
            <a:spAutoFit/>
          </a:bodyPr>
          <a:lstStyle/>
          <a:p>
            <a:r>
              <a:rPr lang="ja-JP" altLang="en-US" sz="3200" dirty="0"/>
              <a:t>おはよう</a:t>
            </a:r>
            <a:endParaRPr kumimoji="1" lang="ja-JP" altLang="en-US" sz="3200" dirty="0"/>
          </a:p>
        </p:txBody>
      </p:sp>
      <p:sp>
        <p:nvSpPr>
          <p:cNvPr id="131" name="テキスト ボックス 130"/>
          <p:cNvSpPr txBox="1"/>
          <p:nvPr/>
        </p:nvSpPr>
        <p:spPr>
          <a:xfrm>
            <a:off x="10540379" y="12644652"/>
            <a:ext cx="1164835" cy="584775"/>
          </a:xfrm>
          <a:prstGeom prst="rect">
            <a:avLst/>
          </a:prstGeom>
          <a:noFill/>
        </p:spPr>
        <p:txBody>
          <a:bodyPr wrap="square" rtlCol="0">
            <a:spAutoFit/>
          </a:bodyPr>
          <a:lstStyle/>
          <a:p>
            <a:r>
              <a:rPr kumimoji="1" lang="en-US" altLang="ja-JP" sz="3200" dirty="0"/>
              <a:t>hello</a:t>
            </a:r>
            <a:endParaRPr kumimoji="1" lang="ja-JP" altLang="en-US" sz="3200" dirty="0"/>
          </a:p>
        </p:txBody>
      </p:sp>
      <p:sp>
        <p:nvSpPr>
          <p:cNvPr id="134" name="テキスト ボックス 133"/>
          <p:cNvSpPr txBox="1"/>
          <p:nvPr/>
        </p:nvSpPr>
        <p:spPr>
          <a:xfrm>
            <a:off x="1242209" y="7473709"/>
            <a:ext cx="1157996" cy="584775"/>
          </a:xfrm>
          <a:prstGeom prst="rect">
            <a:avLst/>
          </a:prstGeom>
          <a:noFill/>
        </p:spPr>
        <p:txBody>
          <a:bodyPr wrap="square" rtlCol="0">
            <a:spAutoFit/>
          </a:bodyPr>
          <a:lstStyle/>
          <a:p>
            <a:r>
              <a:rPr kumimoji="1" lang="ja-JP" altLang="en-US" sz="3200" dirty="0"/>
              <a:t>個</a:t>
            </a:r>
          </a:p>
        </p:txBody>
      </p:sp>
      <p:sp>
        <p:nvSpPr>
          <p:cNvPr id="135" name="テキスト ボックス 134"/>
          <p:cNvSpPr txBox="1"/>
          <p:nvPr/>
        </p:nvSpPr>
        <p:spPr>
          <a:xfrm>
            <a:off x="5736425" y="7537445"/>
            <a:ext cx="1206286" cy="584775"/>
          </a:xfrm>
          <a:prstGeom prst="rect">
            <a:avLst/>
          </a:prstGeom>
          <a:noFill/>
        </p:spPr>
        <p:txBody>
          <a:bodyPr wrap="square" rtlCol="0">
            <a:spAutoFit/>
          </a:bodyPr>
          <a:lstStyle/>
          <a:p>
            <a:r>
              <a:rPr kumimoji="1" lang="ja-JP" altLang="en-US" sz="3200" dirty="0"/>
              <a:t>個</a:t>
            </a:r>
          </a:p>
        </p:txBody>
      </p:sp>
      <p:pic>
        <p:nvPicPr>
          <p:cNvPr id="1157" name="Picture 133" descr="\begin{align*}&#10;\bm{s}(t)&#10;\end{al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075" y="8616598"/>
            <a:ext cx="800000" cy="546032"/>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p:cNvSpPr txBox="1"/>
          <p:nvPr/>
        </p:nvSpPr>
        <p:spPr>
          <a:xfrm>
            <a:off x="3076763" y="8077985"/>
            <a:ext cx="1901433" cy="1175706"/>
          </a:xfrm>
          <a:prstGeom prst="rect">
            <a:avLst/>
          </a:prstGeom>
          <a:solidFill>
            <a:schemeClr val="accent1">
              <a:lumMod val="20000"/>
              <a:lumOff val="80000"/>
            </a:schemeClr>
          </a:solidFill>
          <a:ln>
            <a:solidFill>
              <a:schemeClr val="tx1"/>
            </a:solidFill>
          </a:ln>
        </p:spPr>
        <p:txBody>
          <a:bodyPr wrap="square" rtlCol="0">
            <a:spAutoFit/>
          </a:bodyPr>
          <a:lstStyle/>
          <a:p>
            <a:pPr algn="ctr"/>
            <a:r>
              <a:rPr lang="ja-JP" altLang="en-US" sz="3200" dirty="0" smtClean="0"/>
              <a:t>混合行列</a:t>
            </a:r>
            <a:endParaRPr kumimoji="1" lang="en-US" altLang="ja-JP" sz="3200" dirty="0"/>
          </a:p>
          <a:p>
            <a:pPr algn="ctr"/>
            <a:endParaRPr kumimoji="1" lang="ja-JP" altLang="en-US" sz="3200" dirty="0"/>
          </a:p>
        </p:txBody>
      </p:sp>
      <p:pic>
        <p:nvPicPr>
          <p:cNvPr id="1199" name="Picture 175" descr="\begin{align*}&#10;\bm{x}(t)&#10;\end{ali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5590" y="8689906"/>
            <a:ext cx="809408" cy="484863"/>
          </a:xfrm>
          <a:prstGeom prst="rect">
            <a:avLst/>
          </a:prstGeom>
          <a:noFill/>
          <a:extLst>
            <a:ext uri="{909E8E84-426E-40DD-AFC4-6F175D3DCCD1}">
              <a14:hiddenFill xmlns:a14="http://schemas.microsoft.com/office/drawing/2010/main">
                <a:solidFill>
                  <a:srgbClr val="FFFFFF"/>
                </a:solidFill>
              </a14:hiddenFill>
            </a:ext>
          </a:extLst>
        </p:spPr>
      </p:pic>
      <p:sp>
        <p:nvSpPr>
          <p:cNvPr id="91" name="正方形/長方形 90"/>
          <p:cNvSpPr/>
          <p:nvPr/>
        </p:nvSpPr>
        <p:spPr bwMode="auto">
          <a:xfrm>
            <a:off x="416086" y="26631876"/>
            <a:ext cx="25202800" cy="10156364"/>
          </a:xfrm>
          <a:prstGeom prst="rect">
            <a:avLst/>
          </a:prstGeom>
          <a:noFill/>
          <a:ln>
            <a:solidFill>
              <a:schemeClr val="accent6">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179388" marR="0" indent="-179388" algn="l" defTabSz="914400" rtl="0" eaLnBrk="1" fontAlgn="base" latinLnBrk="0" hangingPunct="1">
              <a:lnSpc>
                <a:spcPct val="100000"/>
              </a:lnSpc>
              <a:spcBef>
                <a:spcPct val="20000"/>
              </a:spcBef>
              <a:spcAft>
                <a:spcPct val="0"/>
              </a:spcAft>
              <a:buClr>
                <a:srgbClr val="333399"/>
              </a:buClr>
              <a:buSzPct val="80000"/>
              <a:buFont typeface="Wingdings" pitchFamily="2" charset="2"/>
              <a:buNone/>
              <a:tabLst/>
            </a:pPr>
            <a:endParaRPr kumimoji="1" lang="ja-JP" altLang="en-US" sz="2000" b="0" i="0" u="none" strike="noStrike" cap="none" normalizeH="0" baseline="0" dirty="0">
              <a:ln>
                <a:noFill/>
              </a:ln>
              <a:solidFill>
                <a:srgbClr val="1C1C1C"/>
              </a:solidFill>
              <a:effectLst/>
              <a:latin typeface="cmr8" pitchFamily="34" charset="0"/>
              <a:ea typeface="HGPｺﾞｼｯｸM" pitchFamily="50" charset="-128"/>
            </a:endParaRPr>
          </a:p>
        </p:txBody>
      </p:sp>
      <p:sp>
        <p:nvSpPr>
          <p:cNvPr id="92" name="テキスト ボックス 91"/>
          <p:cNvSpPr txBox="1"/>
          <p:nvPr/>
        </p:nvSpPr>
        <p:spPr>
          <a:xfrm>
            <a:off x="1661596" y="25991378"/>
            <a:ext cx="22700921" cy="923330"/>
          </a:xfrm>
          <a:prstGeom prst="rect">
            <a:avLst/>
          </a:prstGeom>
          <a:solidFill>
            <a:schemeClr val="bg1"/>
          </a:solidFill>
        </p:spPr>
        <p:txBody>
          <a:bodyPr wrap="square" rtlCol="0">
            <a:spAutoFit/>
          </a:bodyPr>
          <a:lstStyle/>
          <a:p>
            <a:pPr algn="ctr"/>
            <a:r>
              <a:rPr lang="ja-JP" altLang="en-US" sz="5400" b="1" kern="0" dirty="0" smtClean="0">
                <a:solidFill>
                  <a:srgbClr val="003366"/>
                </a:solidFill>
              </a:rPr>
              <a:t>適応型ブラインド音源分離実現のための最小二乗型同時対角化問題の定式化</a:t>
            </a:r>
            <a:endParaRPr kumimoji="1" lang="ja-JP" altLang="en-US" sz="5400" b="1" dirty="0">
              <a:solidFill>
                <a:srgbClr val="002060"/>
              </a:solidFill>
            </a:endParaRPr>
          </a:p>
        </p:txBody>
      </p:sp>
      <p:sp>
        <p:nvSpPr>
          <p:cNvPr id="192" name="テキスト ボックス 191"/>
          <p:cNvSpPr txBox="1"/>
          <p:nvPr/>
        </p:nvSpPr>
        <p:spPr>
          <a:xfrm>
            <a:off x="5913398" y="6905989"/>
            <a:ext cx="1461434" cy="597731"/>
          </a:xfrm>
          <a:prstGeom prst="rect">
            <a:avLst/>
          </a:prstGeom>
          <a:solidFill>
            <a:schemeClr val="bg1"/>
          </a:solidFill>
          <a:ln>
            <a:solidFill>
              <a:schemeClr val="accent1"/>
            </a:solidFill>
          </a:ln>
        </p:spPr>
        <p:txBody>
          <a:bodyPr wrap="square" rtlCol="0">
            <a:spAutoFit/>
          </a:bodyPr>
          <a:lstStyle/>
          <a:p>
            <a:pPr algn="ctr"/>
            <a:r>
              <a:rPr kumimoji="1" lang="ja-JP" altLang="en-US" sz="3200" dirty="0" smtClean="0">
                <a:solidFill>
                  <a:srgbClr val="FF0000"/>
                </a:solidFill>
              </a:rPr>
              <a:t>既知</a:t>
            </a:r>
            <a:endParaRPr kumimoji="1" lang="ja-JP" altLang="en-US" sz="4000" dirty="0">
              <a:solidFill>
                <a:srgbClr val="FF0000"/>
              </a:solidFill>
            </a:endParaRPr>
          </a:p>
        </p:txBody>
      </p:sp>
      <p:sp>
        <p:nvSpPr>
          <p:cNvPr id="232" name="テキスト ボックス 231"/>
          <p:cNvSpPr txBox="1"/>
          <p:nvPr/>
        </p:nvSpPr>
        <p:spPr>
          <a:xfrm>
            <a:off x="7961791" y="8111798"/>
            <a:ext cx="1814610" cy="1175706"/>
          </a:xfrm>
          <a:prstGeom prst="rect">
            <a:avLst/>
          </a:prstGeom>
          <a:solidFill>
            <a:schemeClr val="accent2">
              <a:lumMod val="20000"/>
              <a:lumOff val="80000"/>
            </a:schemeClr>
          </a:solidFill>
          <a:ln>
            <a:solidFill>
              <a:schemeClr val="tx1"/>
            </a:solidFill>
          </a:ln>
        </p:spPr>
        <p:txBody>
          <a:bodyPr wrap="square" rtlCol="0">
            <a:spAutoFit/>
          </a:bodyPr>
          <a:lstStyle/>
          <a:p>
            <a:pPr algn="ctr"/>
            <a:r>
              <a:rPr kumimoji="1" lang="ja-JP" altLang="en-US" sz="3200" dirty="0"/>
              <a:t>分離行列</a:t>
            </a:r>
            <a:endParaRPr kumimoji="1" lang="en-US" altLang="ja-JP" sz="3200" dirty="0"/>
          </a:p>
          <a:p>
            <a:pPr algn="ctr"/>
            <a:endParaRPr kumimoji="1" lang="ja-JP" altLang="en-US" sz="3200" dirty="0"/>
          </a:p>
        </p:txBody>
      </p:sp>
      <p:pic>
        <p:nvPicPr>
          <p:cNvPr id="1042" name="Picture 18" descr="\begin{align*}&#10;J&#10;\end{alig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2007" y="7568443"/>
            <a:ext cx="343689" cy="39867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begin{align*}&#10;I&#10;\end{alig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9792" y="7529601"/>
            <a:ext cx="326648" cy="457307"/>
          </a:xfrm>
          <a:prstGeom prst="rect">
            <a:avLst/>
          </a:prstGeom>
          <a:noFill/>
          <a:extLst>
            <a:ext uri="{909E8E84-426E-40DD-AFC4-6F175D3DCCD1}">
              <a14:hiddenFill xmlns:a14="http://schemas.microsoft.com/office/drawing/2010/main">
                <a:solidFill>
                  <a:srgbClr val="FFFFFF"/>
                </a:solidFill>
              </a14:hiddenFill>
            </a:ext>
          </a:extLst>
        </p:spPr>
      </p:pic>
      <p:sp>
        <p:nvSpPr>
          <p:cNvPr id="154" name="角丸四角形 153"/>
          <p:cNvSpPr/>
          <p:nvPr/>
        </p:nvSpPr>
        <p:spPr bwMode="auto">
          <a:xfrm>
            <a:off x="12344876" y="4995490"/>
            <a:ext cx="13170378" cy="15161715"/>
          </a:xfrm>
          <a:prstGeom prst="roundRect">
            <a:avLst/>
          </a:prstGeom>
          <a:noFill/>
          <a:ln w="9525" cap="flat" cmpd="sng" algn="ctr">
            <a:solidFill>
              <a:schemeClr val="accent6">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79388" marR="0" indent="-179388" algn="l" defTabSz="914400" rtl="0" eaLnBrk="1" fontAlgn="base" latinLnBrk="0" hangingPunct="1">
              <a:lnSpc>
                <a:spcPct val="100000"/>
              </a:lnSpc>
              <a:spcBef>
                <a:spcPct val="20000"/>
              </a:spcBef>
              <a:spcAft>
                <a:spcPct val="0"/>
              </a:spcAft>
              <a:buClr>
                <a:srgbClr val="333399"/>
              </a:buClr>
              <a:buSzPct val="80000"/>
              <a:buFont typeface="Wingdings" pitchFamily="2" charset="2"/>
              <a:buNone/>
              <a:tabLst/>
            </a:pPr>
            <a:endParaRPr kumimoji="1" lang="ja-JP" altLang="en-US" sz="2000" b="0" i="0" u="none" strike="noStrike" cap="none" normalizeH="0" baseline="0">
              <a:ln>
                <a:noFill/>
              </a:ln>
              <a:solidFill>
                <a:srgbClr val="1C1C1C"/>
              </a:solidFill>
              <a:effectLst/>
              <a:latin typeface="cmr8" pitchFamily="34" charset="0"/>
              <a:ea typeface="HGPｺﾞｼｯｸM" pitchFamily="50" charset="-128"/>
            </a:endParaRPr>
          </a:p>
        </p:txBody>
      </p:sp>
      <p:sp>
        <p:nvSpPr>
          <p:cNvPr id="157" name="テキスト ボックス 156"/>
          <p:cNvSpPr txBox="1"/>
          <p:nvPr/>
        </p:nvSpPr>
        <p:spPr>
          <a:xfrm>
            <a:off x="13509337" y="4270355"/>
            <a:ext cx="9856480" cy="923330"/>
          </a:xfrm>
          <a:prstGeom prst="rect">
            <a:avLst/>
          </a:prstGeom>
          <a:solidFill>
            <a:schemeClr val="bg1"/>
          </a:solidFill>
        </p:spPr>
        <p:txBody>
          <a:bodyPr wrap="square" rtlCol="0">
            <a:spAutoFit/>
          </a:bodyPr>
          <a:lstStyle/>
          <a:p>
            <a:r>
              <a:rPr lang="ja-JP" altLang="en-US" sz="5400" dirty="0" smtClean="0"/>
              <a:t>提案する適応型</a:t>
            </a:r>
            <a:r>
              <a:rPr lang="en-US" altLang="ja-JP" sz="5400" dirty="0" smtClean="0"/>
              <a:t>BSS</a:t>
            </a:r>
            <a:r>
              <a:rPr lang="ja-JP" altLang="en-US" sz="5400" dirty="0" smtClean="0"/>
              <a:t>問題</a:t>
            </a:r>
            <a:endParaRPr kumimoji="1" lang="en-US" altLang="ja-JP" sz="5400" dirty="0"/>
          </a:p>
        </p:txBody>
      </p:sp>
      <p:sp>
        <p:nvSpPr>
          <p:cNvPr id="163" name="角丸四角形 162"/>
          <p:cNvSpPr/>
          <p:nvPr/>
        </p:nvSpPr>
        <p:spPr bwMode="auto">
          <a:xfrm>
            <a:off x="936330" y="27258407"/>
            <a:ext cx="11596538" cy="6319345"/>
          </a:xfrm>
          <a:prstGeom prst="roundRect">
            <a:avLst/>
          </a:prstGeom>
          <a:noFill/>
          <a:ln w="9525" cap="flat" cmpd="sng" algn="ctr">
            <a:solidFill>
              <a:schemeClr val="accent6">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79388" marR="0" indent="-179388" algn="l" defTabSz="914400" rtl="0" eaLnBrk="1" fontAlgn="base" latinLnBrk="0" hangingPunct="1">
              <a:lnSpc>
                <a:spcPct val="100000"/>
              </a:lnSpc>
              <a:spcBef>
                <a:spcPct val="20000"/>
              </a:spcBef>
              <a:spcAft>
                <a:spcPct val="0"/>
              </a:spcAft>
              <a:buClr>
                <a:srgbClr val="333399"/>
              </a:buClr>
              <a:buSzPct val="80000"/>
              <a:buFont typeface="Wingdings" pitchFamily="2" charset="2"/>
              <a:buNone/>
              <a:tabLst/>
            </a:pPr>
            <a:endParaRPr kumimoji="1" lang="ja-JP" altLang="en-US" sz="2000" b="0" i="0" u="none" strike="noStrike" cap="none" normalizeH="0" baseline="0">
              <a:ln>
                <a:noFill/>
              </a:ln>
              <a:solidFill>
                <a:srgbClr val="1C1C1C"/>
              </a:solidFill>
              <a:effectLst/>
              <a:latin typeface="cmr8" pitchFamily="34" charset="0"/>
              <a:ea typeface="HGPｺﾞｼｯｸM" pitchFamily="50" charset="-128"/>
            </a:endParaRPr>
          </a:p>
        </p:txBody>
      </p:sp>
      <p:pic>
        <p:nvPicPr>
          <p:cNvPr id="161" name="図 160">
            <a:extLst>
              <a:ext uri="{FF2B5EF4-FFF2-40B4-BE49-F238E27FC236}">
                <a16:creationId xmlns:a16="http://schemas.microsoft.com/office/drawing/2014/main" id="{FCF1430B-6836-4D8A-A6C3-F667B87F791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93574" y="10148201"/>
            <a:ext cx="939978" cy="905372"/>
          </a:xfrm>
          <a:prstGeom prst="rect">
            <a:avLst/>
          </a:prstGeom>
        </p:spPr>
      </p:pic>
      <p:pic>
        <p:nvPicPr>
          <p:cNvPr id="172" name="図 171">
            <a:extLst>
              <a:ext uri="{FF2B5EF4-FFF2-40B4-BE49-F238E27FC236}">
                <a16:creationId xmlns:a16="http://schemas.microsoft.com/office/drawing/2014/main" id="{99FDF3A6-824E-490D-9A4C-19BD9FCE02D8}"/>
              </a:ext>
            </a:extLst>
          </p:cNvPr>
          <p:cNvPicPr>
            <a:picLocks noChangeAspect="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501204" y="12015613"/>
            <a:ext cx="988986" cy="908330"/>
          </a:xfrm>
          <a:prstGeom prst="rect">
            <a:avLst/>
          </a:prstGeom>
        </p:spPr>
      </p:pic>
      <p:pic>
        <p:nvPicPr>
          <p:cNvPr id="175" name="図 174" descr="物体, もの, マイク が含まれている画像&#10;&#10;非常に高い精度で生成された説明">
            <a:extLst>
              <a:ext uri="{FF2B5EF4-FFF2-40B4-BE49-F238E27FC236}">
                <a16:creationId xmlns:a16="http://schemas.microsoft.com/office/drawing/2014/main" id="{A233965C-98F3-43C9-88BF-77940BBC982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5859652" y="10230864"/>
            <a:ext cx="1269504" cy="855707"/>
          </a:xfrm>
          <a:prstGeom prst="rect">
            <a:avLst/>
          </a:prstGeom>
        </p:spPr>
      </p:pic>
      <p:pic>
        <p:nvPicPr>
          <p:cNvPr id="176" name="図 175" descr="物体, もの, マイク が含まれている画像&#10;&#10;非常に高い精度で生成された説明">
            <a:extLst>
              <a:ext uri="{FF2B5EF4-FFF2-40B4-BE49-F238E27FC236}">
                <a16:creationId xmlns:a16="http://schemas.microsoft.com/office/drawing/2014/main" id="{A233965C-98F3-43C9-88BF-77940BBC982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5696805" y="12215586"/>
            <a:ext cx="1272144" cy="857486"/>
          </a:xfrm>
          <a:prstGeom prst="rect">
            <a:avLst/>
          </a:prstGeom>
        </p:spPr>
      </p:pic>
      <p:pic>
        <p:nvPicPr>
          <p:cNvPr id="177" name="図 176">
            <a:extLst>
              <a:ext uri="{FF2B5EF4-FFF2-40B4-BE49-F238E27FC236}">
                <a16:creationId xmlns:a16="http://schemas.microsoft.com/office/drawing/2014/main" id="{FCF1430B-6836-4D8A-A6C3-F667B87F791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98758" y="10107054"/>
            <a:ext cx="939978" cy="905372"/>
          </a:xfrm>
          <a:prstGeom prst="rect">
            <a:avLst/>
          </a:prstGeom>
        </p:spPr>
      </p:pic>
      <p:pic>
        <p:nvPicPr>
          <p:cNvPr id="179" name="図 178">
            <a:extLst>
              <a:ext uri="{FF2B5EF4-FFF2-40B4-BE49-F238E27FC236}">
                <a16:creationId xmlns:a16="http://schemas.microsoft.com/office/drawing/2014/main" id="{99FDF3A6-824E-490D-9A4C-19BD9FCE02D8}"/>
              </a:ext>
            </a:extLst>
          </p:cNvPr>
          <p:cNvPicPr>
            <a:picLocks noChangeAspect="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527850" y="13169426"/>
            <a:ext cx="988986" cy="908330"/>
          </a:xfrm>
          <a:prstGeom prst="rect">
            <a:avLst/>
          </a:prstGeom>
        </p:spPr>
      </p:pic>
      <p:sp>
        <p:nvSpPr>
          <p:cNvPr id="193" name="テキスト ボックス 192"/>
          <p:cNvSpPr txBox="1"/>
          <p:nvPr/>
        </p:nvSpPr>
        <p:spPr>
          <a:xfrm>
            <a:off x="1817787" y="5108954"/>
            <a:ext cx="1663131" cy="646331"/>
          </a:xfrm>
          <a:prstGeom prst="rect">
            <a:avLst/>
          </a:prstGeom>
          <a:solidFill>
            <a:schemeClr val="accent2">
              <a:lumMod val="20000"/>
              <a:lumOff val="80000"/>
            </a:schemeClr>
          </a:solidFill>
          <a:ln>
            <a:solidFill>
              <a:schemeClr val="accent2"/>
            </a:solidFill>
          </a:ln>
        </p:spPr>
        <p:txBody>
          <a:bodyPr wrap="square" rtlCol="0">
            <a:spAutoFit/>
          </a:bodyPr>
          <a:lstStyle/>
          <a:p>
            <a:r>
              <a:rPr lang="ja-JP" altLang="en-US" sz="3600" dirty="0"/>
              <a:t>モデル</a:t>
            </a:r>
            <a:endParaRPr kumimoji="1" lang="ja-JP" altLang="en-US" sz="3600" dirty="0"/>
          </a:p>
        </p:txBody>
      </p:sp>
      <p:pic>
        <p:nvPicPr>
          <p:cNvPr id="197" name="図 196" descr="物体, もの, マイク が含まれている画像&#10;&#10;非常に高い精度で生成された説明">
            <a:extLst>
              <a:ext uri="{FF2B5EF4-FFF2-40B4-BE49-F238E27FC236}">
                <a16:creationId xmlns:a16="http://schemas.microsoft.com/office/drawing/2014/main" id="{A233965C-98F3-43C9-88BF-77940BBC982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5770306" y="14121938"/>
            <a:ext cx="1272144" cy="857486"/>
          </a:xfrm>
          <a:prstGeom prst="rect">
            <a:avLst/>
          </a:prstGeom>
        </p:spPr>
      </p:pic>
      <p:pic>
        <p:nvPicPr>
          <p:cNvPr id="198" name="図 19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36745" y="15812573"/>
            <a:ext cx="7642106" cy="958679"/>
          </a:xfrm>
          <a:prstGeom prst="rect">
            <a:avLst/>
          </a:prstGeom>
        </p:spPr>
      </p:pic>
      <p:sp>
        <p:nvSpPr>
          <p:cNvPr id="199" name="下矢印 198"/>
          <p:cNvSpPr/>
          <p:nvPr/>
        </p:nvSpPr>
        <p:spPr>
          <a:xfrm>
            <a:off x="3725742" y="16939088"/>
            <a:ext cx="988205" cy="5134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1" name="テキスト ボックス 200"/>
          <p:cNvSpPr txBox="1"/>
          <p:nvPr/>
        </p:nvSpPr>
        <p:spPr>
          <a:xfrm>
            <a:off x="5285859" y="16876725"/>
            <a:ext cx="6463046" cy="584775"/>
          </a:xfrm>
          <a:prstGeom prst="rect">
            <a:avLst/>
          </a:prstGeom>
          <a:noFill/>
        </p:spPr>
        <p:txBody>
          <a:bodyPr wrap="square" rtlCol="0">
            <a:spAutoFit/>
          </a:bodyPr>
          <a:lstStyle/>
          <a:p>
            <a:r>
              <a:rPr lang="ja-JP" altLang="en-US" sz="3200" dirty="0">
                <a:solidFill>
                  <a:srgbClr val="FF0000"/>
                </a:solidFill>
              </a:rPr>
              <a:t>周波数領域では積で表すことができる</a:t>
            </a:r>
            <a:endParaRPr kumimoji="1" lang="ja-JP" altLang="en-US" sz="3200" dirty="0">
              <a:solidFill>
                <a:srgbClr val="FF0000"/>
              </a:solidFill>
            </a:endParaRPr>
          </a:p>
        </p:txBody>
      </p:sp>
      <p:pic>
        <p:nvPicPr>
          <p:cNvPr id="65" name="図 6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48268" y="8698875"/>
            <a:ext cx="891077" cy="445539"/>
          </a:xfrm>
          <a:prstGeom prst="rect">
            <a:avLst/>
          </a:prstGeom>
        </p:spPr>
      </p:pic>
      <p:sp>
        <p:nvSpPr>
          <p:cNvPr id="202" name="角丸四角形 201"/>
          <p:cNvSpPr/>
          <p:nvPr/>
        </p:nvSpPr>
        <p:spPr>
          <a:xfrm>
            <a:off x="1157972" y="5757279"/>
            <a:ext cx="10315684" cy="9956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1268903" y="5911050"/>
            <a:ext cx="10234334" cy="707886"/>
          </a:xfrm>
          <a:prstGeom prst="rect">
            <a:avLst/>
          </a:prstGeom>
        </p:spPr>
        <p:txBody>
          <a:bodyPr wrap="square">
            <a:spAutoFit/>
          </a:bodyPr>
          <a:lstStyle/>
          <a:p>
            <a:pPr marL="0" indent="0">
              <a:buNone/>
            </a:pPr>
            <a:r>
              <a:rPr lang="ja-JP" altLang="en-US" sz="4000" dirty="0"/>
              <a:t>信号源の位置と観測信号の位置が</a:t>
            </a:r>
            <a:r>
              <a:rPr lang="ja-JP" altLang="en-US" sz="4000" u="sng" dirty="0">
                <a:solidFill>
                  <a:srgbClr val="FF0000"/>
                </a:solidFill>
              </a:rPr>
              <a:t>完全に固定</a:t>
            </a:r>
            <a:endParaRPr lang="en-US" altLang="ja-JP" sz="4000" u="sng" dirty="0">
              <a:solidFill>
                <a:srgbClr val="FF0000"/>
              </a:solidFill>
            </a:endParaRPr>
          </a:p>
        </p:txBody>
      </p:sp>
      <p:cxnSp>
        <p:nvCxnSpPr>
          <p:cNvPr id="203" name="直線矢印コネクタ 202"/>
          <p:cNvCxnSpPr>
            <a:endCxn id="197" idx="3"/>
          </p:cNvCxnSpPr>
          <p:nvPr/>
        </p:nvCxnSpPr>
        <p:spPr>
          <a:xfrm>
            <a:off x="2631142" y="12435846"/>
            <a:ext cx="3139164" cy="2114835"/>
          </a:xfrm>
          <a:prstGeom prst="straightConnector1">
            <a:avLst/>
          </a:prstGeom>
          <a:ln w="571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05" name="直線矢印コネクタ 204"/>
          <p:cNvCxnSpPr>
            <a:cxnSpLocks/>
          </p:cNvCxnSpPr>
          <p:nvPr/>
        </p:nvCxnSpPr>
        <p:spPr>
          <a:xfrm flipH="1" flipV="1">
            <a:off x="2098235" y="13321757"/>
            <a:ext cx="388823" cy="60620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7" name="正方形/長方形 206"/>
          <p:cNvSpPr/>
          <p:nvPr/>
        </p:nvSpPr>
        <p:spPr>
          <a:xfrm>
            <a:off x="1164047" y="9540655"/>
            <a:ext cx="1618796" cy="36710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8" name="正方形/長方形 207"/>
          <p:cNvSpPr/>
          <p:nvPr/>
        </p:nvSpPr>
        <p:spPr>
          <a:xfrm>
            <a:off x="962459" y="14045834"/>
            <a:ext cx="3876263" cy="461665"/>
          </a:xfrm>
          <a:prstGeom prst="rect">
            <a:avLst/>
          </a:prstGeom>
        </p:spPr>
        <p:txBody>
          <a:bodyPr wrap="square">
            <a:spAutoFit/>
          </a:bodyPr>
          <a:lstStyle/>
          <a:p>
            <a:pPr marL="0" indent="0">
              <a:buNone/>
            </a:pPr>
            <a:r>
              <a:rPr lang="ja-JP" altLang="en-US" sz="2400" u="sng" dirty="0" smtClean="0">
                <a:solidFill>
                  <a:srgbClr val="FF0000"/>
                </a:solidFill>
              </a:rPr>
              <a:t>固定</a:t>
            </a:r>
            <a:r>
              <a:rPr lang="en-US" altLang="ja-JP" sz="2400" u="sng" dirty="0" smtClean="0">
                <a:solidFill>
                  <a:srgbClr val="FF0000"/>
                </a:solidFill>
              </a:rPr>
              <a:t>(</a:t>
            </a:r>
            <a:r>
              <a:rPr lang="ja-JP" altLang="en-US" sz="2400" u="sng" dirty="0" smtClean="0">
                <a:solidFill>
                  <a:srgbClr val="FF0000"/>
                </a:solidFill>
              </a:rPr>
              <a:t>インパルス応答時不変</a:t>
            </a:r>
            <a:r>
              <a:rPr lang="en-US" altLang="ja-JP" sz="2400" u="sng" dirty="0" smtClean="0">
                <a:solidFill>
                  <a:srgbClr val="FF0000"/>
                </a:solidFill>
              </a:rPr>
              <a:t>)</a:t>
            </a:r>
            <a:endParaRPr lang="en-US" altLang="ja-JP" sz="2400" u="sng" dirty="0">
              <a:solidFill>
                <a:srgbClr val="FF0000"/>
              </a:solidFill>
            </a:endParaRPr>
          </a:p>
        </p:txBody>
      </p:sp>
      <p:sp>
        <p:nvSpPr>
          <p:cNvPr id="158" name="テキスト ボックス 157"/>
          <p:cNvSpPr txBox="1"/>
          <p:nvPr/>
        </p:nvSpPr>
        <p:spPr>
          <a:xfrm>
            <a:off x="13851132" y="5115776"/>
            <a:ext cx="1663131" cy="646331"/>
          </a:xfrm>
          <a:prstGeom prst="rect">
            <a:avLst/>
          </a:prstGeom>
          <a:solidFill>
            <a:schemeClr val="accent2">
              <a:lumMod val="20000"/>
              <a:lumOff val="80000"/>
            </a:schemeClr>
          </a:solidFill>
          <a:ln>
            <a:solidFill>
              <a:schemeClr val="accent2"/>
            </a:solidFill>
          </a:ln>
        </p:spPr>
        <p:txBody>
          <a:bodyPr wrap="square" rtlCol="0">
            <a:spAutoFit/>
          </a:bodyPr>
          <a:lstStyle/>
          <a:p>
            <a:r>
              <a:rPr lang="ja-JP" altLang="en-US" sz="3600" dirty="0"/>
              <a:t>モデル</a:t>
            </a:r>
            <a:endParaRPr kumimoji="1" lang="ja-JP" altLang="en-US" sz="3600" dirty="0"/>
          </a:p>
        </p:txBody>
      </p:sp>
      <p:sp>
        <p:nvSpPr>
          <p:cNvPr id="188" name="角丸四角形 187"/>
          <p:cNvSpPr/>
          <p:nvPr/>
        </p:nvSpPr>
        <p:spPr>
          <a:xfrm>
            <a:off x="13038446" y="5719487"/>
            <a:ext cx="11843515" cy="9956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正方形/長方形 189"/>
          <p:cNvSpPr/>
          <p:nvPr/>
        </p:nvSpPr>
        <p:spPr>
          <a:xfrm>
            <a:off x="13164514" y="5890974"/>
            <a:ext cx="11566304" cy="707886"/>
          </a:xfrm>
          <a:prstGeom prst="rect">
            <a:avLst/>
          </a:prstGeom>
        </p:spPr>
        <p:txBody>
          <a:bodyPr wrap="square">
            <a:spAutoFit/>
          </a:bodyPr>
          <a:lstStyle/>
          <a:p>
            <a:pPr marL="0" indent="0">
              <a:buNone/>
            </a:pPr>
            <a:r>
              <a:rPr lang="ja-JP" altLang="en-US" sz="4000" dirty="0" smtClean="0"/>
              <a:t>信号源と，信号源の位置の双方が</a:t>
            </a:r>
            <a:r>
              <a:rPr lang="ja-JP" altLang="en-US" sz="4000" u="sng" dirty="0" smtClean="0">
                <a:solidFill>
                  <a:srgbClr val="FF0000"/>
                </a:solidFill>
              </a:rPr>
              <a:t>観測中に切り替わる</a:t>
            </a:r>
            <a:endParaRPr lang="en-US" altLang="ja-JP" sz="4000" u="sng" dirty="0">
              <a:solidFill>
                <a:srgbClr val="FF0000"/>
              </a:solidFill>
            </a:endParaRPr>
          </a:p>
        </p:txBody>
      </p:sp>
      <p:sp>
        <p:nvSpPr>
          <p:cNvPr id="191" name="正方形/長方形 190"/>
          <p:cNvSpPr/>
          <p:nvPr/>
        </p:nvSpPr>
        <p:spPr>
          <a:xfrm>
            <a:off x="6209339" y="19383385"/>
            <a:ext cx="2137950" cy="584775"/>
          </a:xfrm>
          <a:prstGeom prst="rect">
            <a:avLst/>
          </a:prstGeom>
        </p:spPr>
        <p:txBody>
          <a:bodyPr wrap="square">
            <a:spAutoFit/>
          </a:bodyPr>
          <a:lstStyle/>
          <a:p>
            <a:pPr marL="0" indent="0">
              <a:buNone/>
            </a:pPr>
            <a:r>
              <a:rPr lang="ja-JP" altLang="en-US" sz="3200" u="sng" dirty="0" smtClean="0">
                <a:solidFill>
                  <a:srgbClr val="FF0000"/>
                </a:solidFill>
              </a:rPr>
              <a:t>時不変</a:t>
            </a:r>
            <a:endParaRPr lang="en-US" altLang="ja-JP" sz="3200" u="sng" dirty="0">
              <a:solidFill>
                <a:srgbClr val="FF0000"/>
              </a:solidFill>
            </a:endParaRPr>
          </a:p>
        </p:txBody>
      </p:sp>
      <p:pic>
        <p:nvPicPr>
          <p:cNvPr id="196" name="図 195">
            <a:extLst>
              <a:ext uri="{FF2B5EF4-FFF2-40B4-BE49-F238E27FC236}">
                <a16:creationId xmlns:a16="http://schemas.microsoft.com/office/drawing/2014/main" id="{FCF1430B-6836-4D8A-A6C3-F667B87F791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425674" y="7182826"/>
            <a:ext cx="939978" cy="905372"/>
          </a:xfrm>
          <a:prstGeom prst="rect">
            <a:avLst/>
          </a:prstGeom>
        </p:spPr>
      </p:pic>
      <p:pic>
        <p:nvPicPr>
          <p:cNvPr id="200" name="図 199"/>
          <p:cNvPicPr>
            <a:picLocks noChangeAspect="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3462223" y="8488839"/>
            <a:ext cx="916650" cy="886995"/>
          </a:xfrm>
          <a:prstGeom prst="rect">
            <a:avLst/>
          </a:prstGeom>
        </p:spPr>
      </p:pic>
      <p:pic>
        <p:nvPicPr>
          <p:cNvPr id="206" name="図 205" descr="物体, もの, マイク が含まれている画像&#10;&#10;非常に高い精度で生成された説明">
            <a:extLst>
              <a:ext uri="{FF2B5EF4-FFF2-40B4-BE49-F238E27FC236}">
                <a16:creationId xmlns:a16="http://schemas.microsoft.com/office/drawing/2014/main" id="{A233965C-98F3-43C9-88BF-77940BBC982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7872596" y="7244572"/>
            <a:ext cx="1269504" cy="855707"/>
          </a:xfrm>
          <a:prstGeom prst="rect">
            <a:avLst/>
          </a:prstGeom>
        </p:spPr>
      </p:pic>
      <p:pic>
        <p:nvPicPr>
          <p:cNvPr id="209" name="図 208" descr="物体, もの, マイク が含まれている画像&#10;&#10;非常に高い精度で生成された説明">
            <a:extLst>
              <a:ext uri="{FF2B5EF4-FFF2-40B4-BE49-F238E27FC236}">
                <a16:creationId xmlns:a16="http://schemas.microsoft.com/office/drawing/2014/main" id="{A233965C-98F3-43C9-88BF-77940BBC982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7867422" y="8710362"/>
            <a:ext cx="1272144" cy="857486"/>
          </a:xfrm>
          <a:prstGeom prst="rect">
            <a:avLst/>
          </a:prstGeom>
        </p:spPr>
      </p:pic>
      <p:pic>
        <p:nvPicPr>
          <p:cNvPr id="210" name="図 209" descr="物体, もの, マイク が含まれている画像&#10;&#10;非常に高い精度で生成された説明">
            <a:extLst>
              <a:ext uri="{FF2B5EF4-FFF2-40B4-BE49-F238E27FC236}">
                <a16:creationId xmlns:a16="http://schemas.microsoft.com/office/drawing/2014/main" id="{A233965C-98F3-43C9-88BF-77940BBC982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7835278" y="10076294"/>
            <a:ext cx="1272144" cy="857486"/>
          </a:xfrm>
          <a:prstGeom prst="rect">
            <a:avLst/>
          </a:prstGeom>
        </p:spPr>
      </p:pic>
      <p:cxnSp>
        <p:nvCxnSpPr>
          <p:cNvPr id="211" name="直線矢印コネクタ 210"/>
          <p:cNvCxnSpPr/>
          <p:nvPr/>
        </p:nvCxnSpPr>
        <p:spPr>
          <a:xfrm>
            <a:off x="14631746" y="7696653"/>
            <a:ext cx="3034029" cy="14963"/>
          </a:xfrm>
          <a:prstGeom prst="straightConnector1">
            <a:avLst/>
          </a:prstGeom>
          <a:ln w="571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14" name="直線矢印コネクタ 213"/>
          <p:cNvCxnSpPr/>
          <p:nvPr/>
        </p:nvCxnSpPr>
        <p:spPr>
          <a:xfrm flipV="1">
            <a:off x="14557911" y="9044071"/>
            <a:ext cx="3107864" cy="6912"/>
          </a:xfrm>
          <a:prstGeom prst="straightConnector1">
            <a:avLst/>
          </a:prstGeom>
          <a:ln w="571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15" name="直線矢印コネクタ 214"/>
          <p:cNvCxnSpPr/>
          <p:nvPr/>
        </p:nvCxnSpPr>
        <p:spPr>
          <a:xfrm>
            <a:off x="14536297" y="9086105"/>
            <a:ext cx="3124304" cy="1294028"/>
          </a:xfrm>
          <a:prstGeom prst="straightConnector1">
            <a:avLst/>
          </a:prstGeom>
          <a:ln w="571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16" name="下矢印 215"/>
          <p:cNvSpPr/>
          <p:nvPr/>
        </p:nvSpPr>
        <p:spPr>
          <a:xfrm>
            <a:off x="14453733" y="12639589"/>
            <a:ext cx="988205" cy="6383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7" name="図 216">
            <a:extLst>
              <a:ext uri="{FF2B5EF4-FFF2-40B4-BE49-F238E27FC236}">
                <a16:creationId xmlns:a16="http://schemas.microsoft.com/office/drawing/2014/main" id="{FCF1430B-6836-4D8A-A6C3-F667B87F791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312438" y="13582507"/>
            <a:ext cx="939978" cy="905372"/>
          </a:xfrm>
          <a:prstGeom prst="rect">
            <a:avLst/>
          </a:prstGeom>
        </p:spPr>
      </p:pic>
      <p:pic>
        <p:nvPicPr>
          <p:cNvPr id="218" name="図 217"/>
          <p:cNvPicPr>
            <a:picLocks noChangeAspect="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3496577" y="15271081"/>
            <a:ext cx="916650" cy="886995"/>
          </a:xfrm>
          <a:prstGeom prst="rect">
            <a:avLst/>
          </a:prstGeom>
        </p:spPr>
      </p:pic>
      <p:pic>
        <p:nvPicPr>
          <p:cNvPr id="221" name="図 220"/>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4719559" y="16449302"/>
            <a:ext cx="910568" cy="962813"/>
          </a:xfrm>
          <a:prstGeom prst="rect">
            <a:avLst/>
          </a:prstGeom>
        </p:spPr>
      </p:pic>
      <p:pic>
        <p:nvPicPr>
          <p:cNvPr id="45" name="図 4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96931" y="10058447"/>
            <a:ext cx="1045828" cy="420286"/>
          </a:xfrm>
          <a:prstGeom prst="rect">
            <a:avLst/>
          </a:prstGeom>
        </p:spPr>
      </p:pic>
      <p:pic>
        <p:nvPicPr>
          <p:cNvPr id="46" name="図 4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85747" y="12697273"/>
            <a:ext cx="1019048" cy="409524"/>
          </a:xfrm>
          <a:prstGeom prst="rect">
            <a:avLst/>
          </a:prstGeom>
        </p:spPr>
      </p:pic>
      <p:pic>
        <p:nvPicPr>
          <p:cNvPr id="67" name="図 6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98395" y="11114626"/>
            <a:ext cx="1019048" cy="409524"/>
          </a:xfrm>
          <a:prstGeom prst="rect">
            <a:avLst/>
          </a:prstGeom>
        </p:spPr>
      </p:pic>
      <p:pic>
        <p:nvPicPr>
          <p:cNvPr id="68" name="図 6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100637" y="12012541"/>
            <a:ext cx="1019048" cy="409524"/>
          </a:xfrm>
          <a:prstGeom prst="rect">
            <a:avLst/>
          </a:prstGeom>
        </p:spPr>
      </p:pic>
      <p:pic>
        <p:nvPicPr>
          <p:cNvPr id="69" name="図 6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21775" y="13382436"/>
            <a:ext cx="1019048" cy="409524"/>
          </a:xfrm>
          <a:prstGeom prst="rect">
            <a:avLst/>
          </a:prstGeom>
        </p:spPr>
      </p:pic>
      <p:cxnSp>
        <p:nvCxnSpPr>
          <p:cNvPr id="222" name="直線矢印コネクタ 221"/>
          <p:cNvCxnSpPr/>
          <p:nvPr/>
        </p:nvCxnSpPr>
        <p:spPr>
          <a:xfrm>
            <a:off x="2593685" y="10570847"/>
            <a:ext cx="3063457" cy="1885201"/>
          </a:xfrm>
          <a:prstGeom prst="straightConnector1">
            <a:avLst/>
          </a:prstGeom>
          <a:ln w="57150">
            <a:solidFill>
              <a:schemeClr val="accent1"/>
            </a:solidFill>
            <a:tailEnd type="arrow"/>
          </a:ln>
        </p:spPr>
        <p:style>
          <a:lnRef idx="1">
            <a:schemeClr val="accent1"/>
          </a:lnRef>
          <a:fillRef idx="0">
            <a:schemeClr val="accent1"/>
          </a:fillRef>
          <a:effectRef idx="0">
            <a:schemeClr val="accent1"/>
          </a:effectRef>
          <a:fontRef idx="minor">
            <a:schemeClr val="tx1"/>
          </a:fontRef>
        </p:style>
      </p:cxnSp>
      <p:pic>
        <p:nvPicPr>
          <p:cNvPr id="73" name="図 7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377793" y="10642428"/>
            <a:ext cx="1019048" cy="409524"/>
          </a:xfrm>
          <a:prstGeom prst="rect">
            <a:avLst/>
          </a:prstGeom>
        </p:spPr>
      </p:pic>
      <p:cxnSp>
        <p:nvCxnSpPr>
          <p:cNvPr id="223" name="直線矢印コネクタ 222"/>
          <p:cNvCxnSpPr/>
          <p:nvPr/>
        </p:nvCxnSpPr>
        <p:spPr>
          <a:xfrm>
            <a:off x="14643056" y="7693148"/>
            <a:ext cx="3017545" cy="1383468"/>
          </a:xfrm>
          <a:prstGeom prst="straightConnector1">
            <a:avLst/>
          </a:prstGeom>
          <a:ln w="571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25" name="直線矢印コネクタ 224"/>
          <p:cNvCxnSpPr/>
          <p:nvPr/>
        </p:nvCxnSpPr>
        <p:spPr>
          <a:xfrm flipV="1">
            <a:off x="14577518" y="7693148"/>
            <a:ext cx="3083083" cy="1375397"/>
          </a:xfrm>
          <a:prstGeom prst="straightConnector1">
            <a:avLst/>
          </a:prstGeom>
          <a:ln w="571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26" name="直線矢印コネクタ 225"/>
          <p:cNvCxnSpPr/>
          <p:nvPr/>
        </p:nvCxnSpPr>
        <p:spPr>
          <a:xfrm>
            <a:off x="14652843" y="7713376"/>
            <a:ext cx="3007758" cy="2661390"/>
          </a:xfrm>
          <a:prstGeom prst="straightConnector1">
            <a:avLst/>
          </a:prstGeom>
          <a:ln w="57150">
            <a:solidFill>
              <a:schemeClr val="accent1"/>
            </a:solidFill>
            <a:tailEnd type="arrow"/>
          </a:ln>
        </p:spPr>
        <p:style>
          <a:lnRef idx="1">
            <a:schemeClr val="accent1"/>
          </a:lnRef>
          <a:fillRef idx="0">
            <a:schemeClr val="accent1"/>
          </a:fillRef>
          <a:effectRef idx="0">
            <a:schemeClr val="accent1"/>
          </a:effectRef>
          <a:fontRef idx="minor">
            <a:schemeClr val="tx1"/>
          </a:fontRef>
        </p:style>
      </p:cxnSp>
      <p:pic>
        <p:nvPicPr>
          <p:cNvPr id="80" name="図 7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3049825" y="11102452"/>
            <a:ext cx="11512188" cy="1414877"/>
          </a:xfrm>
          <a:prstGeom prst="rect">
            <a:avLst/>
          </a:prstGeom>
        </p:spPr>
      </p:pic>
      <p:pic>
        <p:nvPicPr>
          <p:cNvPr id="81" name="図 8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2735403" y="18176990"/>
            <a:ext cx="11412679" cy="1436256"/>
          </a:xfrm>
          <a:prstGeom prst="rect">
            <a:avLst/>
          </a:prstGeom>
        </p:spPr>
      </p:pic>
      <p:pic>
        <p:nvPicPr>
          <p:cNvPr id="228" name="図 227" descr="物体, もの, マイク が含まれている画像&#10;&#10;非常に高い精度で生成された説明">
            <a:extLst>
              <a:ext uri="{FF2B5EF4-FFF2-40B4-BE49-F238E27FC236}">
                <a16:creationId xmlns:a16="http://schemas.microsoft.com/office/drawing/2014/main" id="{A233965C-98F3-43C9-88BF-77940BBC982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7911288" y="13791960"/>
            <a:ext cx="1178557" cy="794404"/>
          </a:xfrm>
          <a:prstGeom prst="rect">
            <a:avLst/>
          </a:prstGeom>
        </p:spPr>
      </p:pic>
      <p:pic>
        <p:nvPicPr>
          <p:cNvPr id="229" name="図 228" descr="物体, もの, マイク が含まれている画像&#10;&#10;非常に高い精度で生成された説明">
            <a:extLst>
              <a:ext uri="{FF2B5EF4-FFF2-40B4-BE49-F238E27FC236}">
                <a16:creationId xmlns:a16="http://schemas.microsoft.com/office/drawing/2014/main" id="{A233965C-98F3-43C9-88BF-77940BBC982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7987474" y="15064686"/>
            <a:ext cx="1088340" cy="735172"/>
          </a:xfrm>
          <a:prstGeom prst="rect">
            <a:avLst/>
          </a:prstGeom>
        </p:spPr>
      </p:pic>
      <p:pic>
        <p:nvPicPr>
          <p:cNvPr id="230" name="図 229" descr="物体, もの, マイク が含まれている画像&#10;&#10;非常に高い精度で生成された説明">
            <a:extLst>
              <a:ext uri="{FF2B5EF4-FFF2-40B4-BE49-F238E27FC236}">
                <a16:creationId xmlns:a16="http://schemas.microsoft.com/office/drawing/2014/main" id="{A233965C-98F3-43C9-88BF-77940BBC982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7987474" y="16380165"/>
            <a:ext cx="1025300" cy="732760"/>
          </a:xfrm>
          <a:prstGeom prst="rect">
            <a:avLst/>
          </a:prstGeom>
        </p:spPr>
      </p:pic>
      <p:cxnSp>
        <p:nvCxnSpPr>
          <p:cNvPr id="231" name="直線矢印コネクタ 230"/>
          <p:cNvCxnSpPr/>
          <p:nvPr/>
        </p:nvCxnSpPr>
        <p:spPr>
          <a:xfrm>
            <a:off x="14652843" y="14135880"/>
            <a:ext cx="3034029" cy="14963"/>
          </a:xfrm>
          <a:prstGeom prst="straightConnector1">
            <a:avLst/>
          </a:prstGeom>
          <a:ln w="571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33" name="直線矢印コネクタ 232"/>
          <p:cNvCxnSpPr/>
          <p:nvPr/>
        </p:nvCxnSpPr>
        <p:spPr>
          <a:xfrm>
            <a:off x="14643056" y="14110348"/>
            <a:ext cx="3017545" cy="1383468"/>
          </a:xfrm>
          <a:prstGeom prst="straightConnector1">
            <a:avLst/>
          </a:prstGeom>
          <a:ln w="571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34" name="直線矢印コネクタ 233"/>
          <p:cNvCxnSpPr/>
          <p:nvPr/>
        </p:nvCxnSpPr>
        <p:spPr>
          <a:xfrm>
            <a:off x="14631415" y="14116651"/>
            <a:ext cx="3007758" cy="2661390"/>
          </a:xfrm>
          <a:prstGeom prst="straightConnector1">
            <a:avLst/>
          </a:prstGeom>
          <a:ln w="571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35" name="直線矢印コネクタ 234"/>
          <p:cNvCxnSpPr/>
          <p:nvPr/>
        </p:nvCxnSpPr>
        <p:spPr>
          <a:xfrm flipV="1">
            <a:off x="15538015" y="14223789"/>
            <a:ext cx="2056022" cy="247552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6" name="テキスト ボックス 235"/>
          <p:cNvSpPr txBox="1"/>
          <p:nvPr/>
        </p:nvSpPr>
        <p:spPr>
          <a:xfrm>
            <a:off x="15506986" y="12642991"/>
            <a:ext cx="10008268" cy="584775"/>
          </a:xfrm>
          <a:prstGeom prst="rect">
            <a:avLst/>
          </a:prstGeom>
          <a:noFill/>
        </p:spPr>
        <p:txBody>
          <a:bodyPr wrap="square" rtlCol="0">
            <a:spAutoFit/>
          </a:bodyPr>
          <a:lstStyle/>
          <a:p>
            <a:r>
              <a:rPr lang="ja-JP" altLang="en-US" sz="3200" dirty="0" smtClean="0">
                <a:solidFill>
                  <a:srgbClr val="FF0000"/>
                </a:solidFill>
              </a:rPr>
              <a:t>ある時刻</a:t>
            </a:r>
            <a:r>
              <a:rPr lang="en-US" altLang="ja-JP" sz="3200" dirty="0" smtClean="0">
                <a:solidFill>
                  <a:srgbClr val="FF0000"/>
                </a:solidFill>
              </a:rPr>
              <a:t>k= k’ (epoch)</a:t>
            </a:r>
            <a:r>
              <a:rPr lang="ja-JP" altLang="en-US" sz="3200" dirty="0" smtClean="0">
                <a:solidFill>
                  <a:srgbClr val="FF0000"/>
                </a:solidFill>
              </a:rPr>
              <a:t>で話者と，話者の位置が切り替わる</a:t>
            </a:r>
            <a:endParaRPr kumimoji="1" lang="ja-JP" altLang="en-US" sz="3200" dirty="0">
              <a:solidFill>
                <a:srgbClr val="FF0000"/>
              </a:solidFill>
            </a:endParaRPr>
          </a:p>
        </p:txBody>
      </p:sp>
      <p:cxnSp>
        <p:nvCxnSpPr>
          <p:cNvPr id="237" name="直線矢印コネクタ 236"/>
          <p:cNvCxnSpPr/>
          <p:nvPr/>
        </p:nvCxnSpPr>
        <p:spPr>
          <a:xfrm flipV="1">
            <a:off x="15539131" y="15513045"/>
            <a:ext cx="2080298" cy="122400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直線矢印コネクタ 237"/>
          <p:cNvCxnSpPr/>
          <p:nvPr/>
        </p:nvCxnSpPr>
        <p:spPr>
          <a:xfrm>
            <a:off x="15514264" y="16737549"/>
            <a:ext cx="2146294" cy="2248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直線コネクタ 238"/>
          <p:cNvCxnSpPr/>
          <p:nvPr/>
        </p:nvCxnSpPr>
        <p:spPr>
          <a:xfrm>
            <a:off x="13777492" y="14604804"/>
            <a:ext cx="118171" cy="560680"/>
          </a:xfrm>
          <a:prstGeom prst="line">
            <a:avLst/>
          </a:prstGeom>
          <a:ln w="762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0" name="直線コネクタ 239"/>
          <p:cNvCxnSpPr>
            <a:endCxn id="221" idx="1"/>
          </p:cNvCxnSpPr>
          <p:nvPr/>
        </p:nvCxnSpPr>
        <p:spPr>
          <a:xfrm>
            <a:off x="14076017" y="16228931"/>
            <a:ext cx="643542" cy="701778"/>
          </a:xfrm>
          <a:prstGeom prst="line">
            <a:avLst/>
          </a:prstGeom>
          <a:ln w="762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41" name="テキスト ボックス 240"/>
          <p:cNvSpPr txBox="1"/>
          <p:nvPr/>
        </p:nvSpPr>
        <p:spPr>
          <a:xfrm>
            <a:off x="12451508" y="12999917"/>
            <a:ext cx="1814749" cy="584775"/>
          </a:xfrm>
          <a:prstGeom prst="rect">
            <a:avLst/>
          </a:prstGeom>
          <a:noFill/>
        </p:spPr>
        <p:txBody>
          <a:bodyPr wrap="square" rtlCol="0">
            <a:spAutoFit/>
          </a:bodyPr>
          <a:lstStyle/>
          <a:p>
            <a:r>
              <a:rPr lang="ja-JP" altLang="en-US" sz="3200" dirty="0"/>
              <a:t>おはよう</a:t>
            </a:r>
            <a:endParaRPr kumimoji="1" lang="ja-JP" altLang="en-US" sz="3200" dirty="0"/>
          </a:p>
        </p:txBody>
      </p:sp>
      <p:sp>
        <p:nvSpPr>
          <p:cNvPr id="242" name="テキスト ボックス 241"/>
          <p:cNvSpPr txBox="1"/>
          <p:nvPr/>
        </p:nvSpPr>
        <p:spPr>
          <a:xfrm>
            <a:off x="15632253" y="17019866"/>
            <a:ext cx="2285480" cy="461665"/>
          </a:xfrm>
          <a:prstGeom prst="rect">
            <a:avLst/>
          </a:prstGeom>
          <a:noFill/>
        </p:spPr>
        <p:txBody>
          <a:bodyPr wrap="square" rtlCol="0">
            <a:spAutoFit/>
          </a:bodyPr>
          <a:lstStyle/>
          <a:p>
            <a:r>
              <a:rPr kumimoji="1" lang="en-US" altLang="ja-JP" sz="2400" dirty="0" smtClean="0"/>
              <a:t>Good morning</a:t>
            </a:r>
            <a:endParaRPr kumimoji="1" lang="ja-JP" altLang="en-US" sz="2400" dirty="0"/>
          </a:p>
        </p:txBody>
      </p:sp>
      <p:sp>
        <p:nvSpPr>
          <p:cNvPr id="243" name="正方形/長方形 242"/>
          <p:cNvSpPr/>
          <p:nvPr/>
        </p:nvSpPr>
        <p:spPr>
          <a:xfrm>
            <a:off x="19589404" y="18210038"/>
            <a:ext cx="1887442" cy="14346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正方形/長方形 243"/>
          <p:cNvSpPr/>
          <p:nvPr/>
        </p:nvSpPr>
        <p:spPr>
          <a:xfrm>
            <a:off x="22197667" y="18863963"/>
            <a:ext cx="1647868" cy="5422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0" name="図 8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2545094" y="7357316"/>
            <a:ext cx="847811" cy="455698"/>
          </a:xfrm>
          <a:prstGeom prst="rect">
            <a:avLst/>
          </a:prstGeom>
        </p:spPr>
      </p:pic>
      <p:pic>
        <p:nvPicPr>
          <p:cNvPr id="93" name="図 92"/>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2532868" y="8768480"/>
            <a:ext cx="840596" cy="451820"/>
          </a:xfrm>
          <a:prstGeom prst="rect">
            <a:avLst/>
          </a:prstGeom>
        </p:spPr>
      </p:pic>
      <p:sp>
        <p:nvSpPr>
          <p:cNvPr id="246" name="テキスト ボックス 245"/>
          <p:cNvSpPr txBox="1"/>
          <p:nvPr/>
        </p:nvSpPr>
        <p:spPr>
          <a:xfrm>
            <a:off x="14260177" y="6865413"/>
            <a:ext cx="1814749" cy="584775"/>
          </a:xfrm>
          <a:prstGeom prst="rect">
            <a:avLst/>
          </a:prstGeom>
          <a:noFill/>
        </p:spPr>
        <p:txBody>
          <a:bodyPr wrap="square" rtlCol="0">
            <a:spAutoFit/>
          </a:bodyPr>
          <a:lstStyle/>
          <a:p>
            <a:r>
              <a:rPr lang="ja-JP" altLang="en-US" sz="3200" dirty="0"/>
              <a:t>おはよう</a:t>
            </a:r>
            <a:endParaRPr kumimoji="1" lang="ja-JP" altLang="en-US" sz="3200" dirty="0"/>
          </a:p>
        </p:txBody>
      </p:sp>
      <p:sp>
        <p:nvSpPr>
          <p:cNvPr id="247" name="右矢印 246"/>
          <p:cNvSpPr/>
          <p:nvPr/>
        </p:nvSpPr>
        <p:spPr>
          <a:xfrm>
            <a:off x="20526099" y="14847774"/>
            <a:ext cx="521465" cy="842681"/>
          </a:xfrm>
          <a:prstGeom prst="righ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48" name="図 247">
            <a:extLst>
              <a:ext uri="{FF2B5EF4-FFF2-40B4-BE49-F238E27FC236}">
                <a16:creationId xmlns:a16="http://schemas.microsoft.com/office/drawing/2014/main" id="{FCF1430B-6836-4D8A-A6C3-F667B87F791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911742" y="14010703"/>
            <a:ext cx="939978" cy="905372"/>
          </a:xfrm>
          <a:prstGeom prst="rect">
            <a:avLst/>
          </a:prstGeom>
        </p:spPr>
      </p:pic>
      <p:pic>
        <p:nvPicPr>
          <p:cNvPr id="249" name="図 248"/>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2950429" y="15799858"/>
            <a:ext cx="910568" cy="962813"/>
          </a:xfrm>
          <a:prstGeom prst="rect">
            <a:avLst/>
          </a:prstGeom>
        </p:spPr>
      </p:pic>
      <p:sp>
        <p:nvSpPr>
          <p:cNvPr id="250" name="テキスト ボックス 249"/>
          <p:cNvSpPr txBox="1"/>
          <p:nvPr/>
        </p:nvSpPr>
        <p:spPr>
          <a:xfrm>
            <a:off x="23787695" y="14832444"/>
            <a:ext cx="1814749" cy="584775"/>
          </a:xfrm>
          <a:prstGeom prst="rect">
            <a:avLst/>
          </a:prstGeom>
          <a:noFill/>
        </p:spPr>
        <p:txBody>
          <a:bodyPr wrap="square" rtlCol="0">
            <a:spAutoFit/>
          </a:bodyPr>
          <a:lstStyle/>
          <a:p>
            <a:r>
              <a:rPr lang="ja-JP" altLang="en-US" sz="3200" dirty="0"/>
              <a:t>おはよう</a:t>
            </a:r>
            <a:endParaRPr kumimoji="1" lang="ja-JP" altLang="en-US" sz="3200" dirty="0"/>
          </a:p>
        </p:txBody>
      </p:sp>
      <p:sp>
        <p:nvSpPr>
          <p:cNvPr id="251" name="テキスト ボックス 250"/>
          <p:cNvSpPr txBox="1"/>
          <p:nvPr/>
        </p:nvSpPr>
        <p:spPr>
          <a:xfrm>
            <a:off x="23345290" y="16843536"/>
            <a:ext cx="2285480" cy="461665"/>
          </a:xfrm>
          <a:prstGeom prst="rect">
            <a:avLst/>
          </a:prstGeom>
          <a:noFill/>
        </p:spPr>
        <p:txBody>
          <a:bodyPr wrap="square" rtlCol="0">
            <a:spAutoFit/>
          </a:bodyPr>
          <a:lstStyle/>
          <a:p>
            <a:r>
              <a:rPr kumimoji="1" lang="en-US" altLang="ja-JP" sz="2400" dirty="0" smtClean="0"/>
              <a:t>Good morning</a:t>
            </a:r>
            <a:endParaRPr kumimoji="1" lang="ja-JP" altLang="en-US" sz="2400" dirty="0"/>
          </a:p>
        </p:txBody>
      </p:sp>
      <p:sp>
        <p:nvSpPr>
          <p:cNvPr id="252" name="正方形/長方形 251"/>
          <p:cNvSpPr/>
          <p:nvPr/>
        </p:nvSpPr>
        <p:spPr>
          <a:xfrm>
            <a:off x="18659051" y="19576322"/>
            <a:ext cx="3593690" cy="461665"/>
          </a:xfrm>
          <a:prstGeom prst="rect">
            <a:avLst/>
          </a:prstGeom>
        </p:spPr>
        <p:txBody>
          <a:bodyPr wrap="square">
            <a:spAutoFit/>
          </a:bodyPr>
          <a:lstStyle/>
          <a:p>
            <a:pPr marL="0" indent="0">
              <a:buNone/>
            </a:pPr>
            <a:r>
              <a:rPr lang="ja-JP" altLang="en-US" sz="2400" u="sng" dirty="0" smtClean="0">
                <a:solidFill>
                  <a:srgbClr val="FF0000"/>
                </a:solidFill>
              </a:rPr>
              <a:t>インパルス応答</a:t>
            </a:r>
            <a:r>
              <a:rPr lang="ja-JP" altLang="en-US" sz="2400" u="sng" dirty="0">
                <a:solidFill>
                  <a:srgbClr val="FF0000"/>
                </a:solidFill>
              </a:rPr>
              <a:t>切り替</a:t>
            </a:r>
            <a:r>
              <a:rPr lang="ja-JP" altLang="en-US" sz="2400" u="sng" dirty="0" smtClean="0">
                <a:solidFill>
                  <a:srgbClr val="FF0000"/>
                </a:solidFill>
              </a:rPr>
              <a:t>わり</a:t>
            </a:r>
            <a:endParaRPr lang="en-US" altLang="ja-JP" sz="2400" u="sng" dirty="0">
              <a:solidFill>
                <a:srgbClr val="FF0000"/>
              </a:solidFill>
            </a:endParaRPr>
          </a:p>
        </p:txBody>
      </p:sp>
      <p:sp>
        <p:nvSpPr>
          <p:cNvPr id="253" name="正方形/長方形 252"/>
          <p:cNvSpPr/>
          <p:nvPr/>
        </p:nvSpPr>
        <p:spPr>
          <a:xfrm>
            <a:off x="22143656" y="19520656"/>
            <a:ext cx="2403267" cy="461665"/>
          </a:xfrm>
          <a:prstGeom prst="rect">
            <a:avLst/>
          </a:prstGeom>
        </p:spPr>
        <p:txBody>
          <a:bodyPr wrap="square">
            <a:spAutoFit/>
          </a:bodyPr>
          <a:lstStyle/>
          <a:p>
            <a:pPr marL="0" indent="0">
              <a:buNone/>
            </a:pPr>
            <a:r>
              <a:rPr lang="ja-JP" altLang="en-US" sz="2400" u="sng" dirty="0" smtClean="0">
                <a:solidFill>
                  <a:srgbClr val="FF0000"/>
                </a:solidFill>
              </a:rPr>
              <a:t>信号源切り替わり</a:t>
            </a:r>
            <a:endParaRPr lang="en-US" altLang="ja-JP" sz="2400" u="sng" dirty="0">
              <a:solidFill>
                <a:srgbClr val="FF0000"/>
              </a:solidFill>
            </a:endParaRPr>
          </a:p>
        </p:txBody>
      </p:sp>
      <p:sp>
        <p:nvSpPr>
          <p:cNvPr id="254" name="円/楕円 108"/>
          <p:cNvSpPr/>
          <p:nvPr/>
        </p:nvSpPr>
        <p:spPr>
          <a:xfrm>
            <a:off x="21075432" y="13270992"/>
            <a:ext cx="1362172" cy="400578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右矢印 254"/>
          <p:cNvSpPr/>
          <p:nvPr/>
        </p:nvSpPr>
        <p:spPr>
          <a:xfrm>
            <a:off x="22459742" y="14956232"/>
            <a:ext cx="492726" cy="729402"/>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テキスト ボックス 255"/>
          <p:cNvSpPr txBox="1"/>
          <p:nvPr/>
        </p:nvSpPr>
        <p:spPr>
          <a:xfrm>
            <a:off x="21113607" y="13642960"/>
            <a:ext cx="1132618" cy="3522375"/>
          </a:xfrm>
          <a:prstGeom prst="rect">
            <a:avLst/>
          </a:prstGeom>
          <a:noFill/>
          <a:ln>
            <a:noFill/>
          </a:ln>
        </p:spPr>
        <p:txBody>
          <a:bodyPr vert="eaVert" wrap="square" rtlCol="0">
            <a:spAutoFit/>
          </a:bodyPr>
          <a:lstStyle/>
          <a:p>
            <a:r>
              <a:rPr kumimoji="1" lang="ja-JP" altLang="en-US" sz="2800" dirty="0"/>
              <a:t>分離</a:t>
            </a:r>
            <a:r>
              <a:rPr kumimoji="1" lang="ja-JP" altLang="en-US" sz="2800" dirty="0" smtClean="0"/>
              <a:t>して</a:t>
            </a:r>
            <a:r>
              <a:rPr lang="ja-JP" altLang="en-US" sz="2800" dirty="0" smtClean="0">
                <a:solidFill>
                  <a:srgbClr val="FF0000"/>
                </a:solidFill>
              </a:rPr>
              <a:t>切り替わり後</a:t>
            </a:r>
            <a:endParaRPr lang="en-US" altLang="ja-JP" sz="2800" dirty="0" smtClean="0">
              <a:solidFill>
                <a:srgbClr val="FF0000"/>
              </a:solidFill>
            </a:endParaRPr>
          </a:p>
          <a:p>
            <a:r>
              <a:rPr kumimoji="1" lang="ja-JP" altLang="en-US" sz="2800" dirty="0" smtClean="0"/>
              <a:t>　の</a:t>
            </a:r>
            <a:r>
              <a:rPr lang="ja-JP" altLang="en-US" sz="2800" dirty="0" smtClean="0"/>
              <a:t>信号</a:t>
            </a:r>
            <a:r>
              <a:rPr lang="ja-JP" altLang="en-US" sz="2800" dirty="0"/>
              <a:t>を取り出す</a:t>
            </a:r>
            <a:endParaRPr kumimoji="1" lang="ja-JP" altLang="en-US" sz="2800" dirty="0"/>
          </a:p>
        </p:txBody>
      </p:sp>
      <p:sp>
        <p:nvSpPr>
          <p:cNvPr id="257" name="楕円 121"/>
          <p:cNvSpPr/>
          <p:nvPr/>
        </p:nvSpPr>
        <p:spPr>
          <a:xfrm>
            <a:off x="14497137" y="16330876"/>
            <a:ext cx="1336258" cy="1312587"/>
          </a:xfrm>
          <a:prstGeom prst="ellipse">
            <a:avLst/>
          </a:prstGeom>
          <a:noFill/>
          <a:ln w="28575">
            <a:solidFill>
              <a:srgbClr val="A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258" name="直線矢印コネクタ 257"/>
          <p:cNvCxnSpPr/>
          <p:nvPr/>
        </p:nvCxnSpPr>
        <p:spPr>
          <a:xfrm flipV="1">
            <a:off x="13963799" y="17065983"/>
            <a:ext cx="532357" cy="573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59" name="テキスト ボックス 258"/>
          <p:cNvSpPr txBox="1"/>
          <p:nvPr/>
        </p:nvSpPr>
        <p:spPr>
          <a:xfrm>
            <a:off x="12488819" y="16827167"/>
            <a:ext cx="1663731" cy="461665"/>
          </a:xfrm>
          <a:prstGeom prst="rect">
            <a:avLst/>
          </a:prstGeom>
          <a:noFill/>
        </p:spPr>
        <p:txBody>
          <a:bodyPr wrap="square" rtlCol="0">
            <a:spAutoFit/>
          </a:bodyPr>
          <a:lstStyle/>
          <a:p>
            <a:r>
              <a:rPr lang="ja-JP" altLang="en-US" sz="2400" dirty="0" smtClean="0">
                <a:solidFill>
                  <a:srgbClr val="AC0000"/>
                </a:solidFill>
              </a:rPr>
              <a:t>話し始める</a:t>
            </a:r>
            <a:endParaRPr kumimoji="1" lang="ja-JP" altLang="en-US" sz="2400" dirty="0">
              <a:solidFill>
                <a:srgbClr val="AC0000"/>
              </a:solidFill>
            </a:endParaRPr>
          </a:p>
        </p:txBody>
      </p:sp>
      <p:sp>
        <p:nvSpPr>
          <p:cNvPr id="260" name="楕円 121"/>
          <p:cNvSpPr/>
          <p:nvPr/>
        </p:nvSpPr>
        <p:spPr>
          <a:xfrm>
            <a:off x="13316585" y="15240746"/>
            <a:ext cx="1336258" cy="1103907"/>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pic>
        <p:nvPicPr>
          <p:cNvPr id="96" name="図 9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2458210" y="15502998"/>
            <a:ext cx="761905" cy="409524"/>
          </a:xfrm>
          <a:prstGeom prst="rect">
            <a:avLst/>
          </a:prstGeom>
        </p:spPr>
      </p:pic>
      <p:pic>
        <p:nvPicPr>
          <p:cNvPr id="97" name="図 9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3849024" y="17424106"/>
            <a:ext cx="761905" cy="409524"/>
          </a:xfrm>
          <a:prstGeom prst="rect">
            <a:avLst/>
          </a:prstGeom>
        </p:spPr>
      </p:pic>
      <p:pic>
        <p:nvPicPr>
          <p:cNvPr id="261" name="図 26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2469493" y="13759496"/>
            <a:ext cx="847811" cy="455698"/>
          </a:xfrm>
          <a:prstGeom prst="rect">
            <a:avLst/>
          </a:prstGeom>
        </p:spPr>
      </p:pic>
      <p:pic>
        <p:nvPicPr>
          <p:cNvPr id="98" name="図 9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396111" y="13631102"/>
            <a:ext cx="1019048" cy="409524"/>
          </a:xfrm>
          <a:prstGeom prst="rect">
            <a:avLst/>
          </a:prstGeom>
        </p:spPr>
      </p:pic>
      <p:pic>
        <p:nvPicPr>
          <p:cNvPr id="262" name="図 26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567246" y="14204023"/>
            <a:ext cx="1019048" cy="409524"/>
          </a:xfrm>
          <a:prstGeom prst="rect">
            <a:avLst/>
          </a:prstGeom>
        </p:spPr>
      </p:pic>
      <p:pic>
        <p:nvPicPr>
          <p:cNvPr id="263" name="図 26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649472" y="14923451"/>
            <a:ext cx="882127" cy="354500"/>
          </a:xfrm>
          <a:prstGeom prst="rect">
            <a:avLst/>
          </a:prstGeom>
        </p:spPr>
      </p:pic>
      <p:pic>
        <p:nvPicPr>
          <p:cNvPr id="99" name="図 98"/>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100001" y="15671014"/>
            <a:ext cx="1011456" cy="406473"/>
          </a:xfrm>
          <a:prstGeom prst="rect">
            <a:avLst/>
          </a:prstGeom>
        </p:spPr>
      </p:pic>
      <p:pic>
        <p:nvPicPr>
          <p:cNvPr id="100" name="図 99"/>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6084360" y="16336221"/>
            <a:ext cx="1019048" cy="409524"/>
          </a:xfrm>
          <a:prstGeom prst="rect">
            <a:avLst/>
          </a:prstGeom>
        </p:spPr>
      </p:pic>
      <p:pic>
        <p:nvPicPr>
          <p:cNvPr id="101" name="図 100"/>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051396" y="16801416"/>
            <a:ext cx="999736" cy="401763"/>
          </a:xfrm>
          <a:prstGeom prst="rect">
            <a:avLst/>
          </a:prstGeom>
        </p:spPr>
      </p:pic>
      <p:sp>
        <p:nvSpPr>
          <p:cNvPr id="264" name="テキスト ボックス 263"/>
          <p:cNvSpPr txBox="1"/>
          <p:nvPr/>
        </p:nvSpPr>
        <p:spPr>
          <a:xfrm>
            <a:off x="12332648" y="14807450"/>
            <a:ext cx="1663731" cy="461665"/>
          </a:xfrm>
          <a:prstGeom prst="rect">
            <a:avLst/>
          </a:prstGeom>
          <a:noFill/>
        </p:spPr>
        <p:txBody>
          <a:bodyPr wrap="square" rtlCol="0">
            <a:spAutoFit/>
          </a:bodyPr>
          <a:lstStyle/>
          <a:p>
            <a:r>
              <a:rPr kumimoji="1" lang="ja-JP" altLang="en-US" sz="2400" dirty="0" smtClean="0">
                <a:solidFill>
                  <a:srgbClr val="0000FF"/>
                </a:solidFill>
              </a:rPr>
              <a:t>話し終わる</a:t>
            </a:r>
            <a:endParaRPr kumimoji="1" lang="ja-JP" altLang="en-US" sz="2400" dirty="0">
              <a:solidFill>
                <a:srgbClr val="0000FF"/>
              </a:solidFill>
            </a:endParaRPr>
          </a:p>
        </p:txBody>
      </p:sp>
      <p:sp>
        <p:nvSpPr>
          <p:cNvPr id="265" name="テキスト ボックス 264"/>
          <p:cNvSpPr txBox="1"/>
          <p:nvPr/>
        </p:nvSpPr>
        <p:spPr>
          <a:xfrm>
            <a:off x="13961195" y="9476024"/>
            <a:ext cx="1164835" cy="584775"/>
          </a:xfrm>
          <a:prstGeom prst="rect">
            <a:avLst/>
          </a:prstGeom>
          <a:noFill/>
        </p:spPr>
        <p:txBody>
          <a:bodyPr wrap="square" rtlCol="0">
            <a:spAutoFit/>
          </a:bodyPr>
          <a:lstStyle/>
          <a:p>
            <a:r>
              <a:rPr kumimoji="1" lang="en-US" altLang="ja-JP" sz="3200" dirty="0"/>
              <a:t>hello</a:t>
            </a:r>
            <a:endParaRPr kumimoji="1" lang="ja-JP" altLang="en-US" sz="3200" dirty="0"/>
          </a:p>
        </p:txBody>
      </p:sp>
      <p:sp>
        <p:nvSpPr>
          <p:cNvPr id="266" name="テキスト ボックス 265"/>
          <p:cNvSpPr txBox="1"/>
          <p:nvPr/>
        </p:nvSpPr>
        <p:spPr>
          <a:xfrm>
            <a:off x="19017104" y="13778361"/>
            <a:ext cx="1712753" cy="584775"/>
          </a:xfrm>
          <a:prstGeom prst="rect">
            <a:avLst/>
          </a:prstGeom>
          <a:noFill/>
        </p:spPr>
        <p:txBody>
          <a:bodyPr wrap="square" rtlCol="0">
            <a:spAutoFit/>
          </a:bodyPr>
          <a:lstStyle/>
          <a:p>
            <a:r>
              <a:rPr lang="ja-JP" altLang="en-US" sz="3200" dirty="0"/>
              <a:t>おはよう</a:t>
            </a:r>
            <a:endParaRPr kumimoji="1" lang="ja-JP" altLang="en-US" sz="3200" dirty="0"/>
          </a:p>
        </p:txBody>
      </p:sp>
      <p:sp>
        <p:nvSpPr>
          <p:cNvPr id="267" name="テキスト ボックス 266"/>
          <p:cNvSpPr txBox="1"/>
          <p:nvPr/>
        </p:nvSpPr>
        <p:spPr>
          <a:xfrm>
            <a:off x="18603977" y="13639435"/>
            <a:ext cx="2138030" cy="461665"/>
          </a:xfrm>
          <a:prstGeom prst="rect">
            <a:avLst/>
          </a:prstGeom>
          <a:noFill/>
        </p:spPr>
        <p:txBody>
          <a:bodyPr wrap="square" rtlCol="0">
            <a:spAutoFit/>
          </a:bodyPr>
          <a:lstStyle/>
          <a:p>
            <a:r>
              <a:rPr kumimoji="1" lang="en-US" altLang="ja-JP" sz="2400" dirty="0" smtClean="0"/>
              <a:t>Good morning</a:t>
            </a:r>
            <a:endParaRPr kumimoji="1" lang="ja-JP" altLang="en-US" sz="2400" dirty="0"/>
          </a:p>
        </p:txBody>
      </p:sp>
      <p:sp>
        <p:nvSpPr>
          <p:cNvPr id="268" name="テキスト ボックス 267"/>
          <p:cNvSpPr txBox="1"/>
          <p:nvPr/>
        </p:nvSpPr>
        <p:spPr>
          <a:xfrm>
            <a:off x="18868371" y="15375641"/>
            <a:ext cx="1712753" cy="461665"/>
          </a:xfrm>
          <a:prstGeom prst="rect">
            <a:avLst/>
          </a:prstGeom>
          <a:noFill/>
        </p:spPr>
        <p:txBody>
          <a:bodyPr wrap="square" rtlCol="0">
            <a:spAutoFit/>
          </a:bodyPr>
          <a:lstStyle/>
          <a:p>
            <a:r>
              <a:rPr lang="ja-JP" altLang="en-US" sz="2400" dirty="0"/>
              <a:t>おはよう</a:t>
            </a:r>
            <a:endParaRPr kumimoji="1" lang="ja-JP" altLang="en-US" sz="2400" dirty="0"/>
          </a:p>
        </p:txBody>
      </p:sp>
      <p:sp>
        <p:nvSpPr>
          <p:cNvPr id="269" name="テキスト ボックス 268"/>
          <p:cNvSpPr txBox="1"/>
          <p:nvPr/>
        </p:nvSpPr>
        <p:spPr>
          <a:xfrm>
            <a:off x="18617474" y="15657285"/>
            <a:ext cx="2138030" cy="461665"/>
          </a:xfrm>
          <a:prstGeom prst="rect">
            <a:avLst/>
          </a:prstGeom>
          <a:noFill/>
        </p:spPr>
        <p:txBody>
          <a:bodyPr wrap="square" rtlCol="0">
            <a:spAutoFit/>
          </a:bodyPr>
          <a:lstStyle/>
          <a:p>
            <a:r>
              <a:rPr kumimoji="1" lang="en-US" altLang="ja-JP" sz="2400" dirty="0" smtClean="0"/>
              <a:t>Good morning</a:t>
            </a:r>
            <a:endParaRPr kumimoji="1" lang="ja-JP" altLang="en-US" sz="2400" dirty="0"/>
          </a:p>
        </p:txBody>
      </p:sp>
      <p:sp>
        <p:nvSpPr>
          <p:cNvPr id="270" name="テキスト ボックス 269"/>
          <p:cNvSpPr txBox="1"/>
          <p:nvPr/>
        </p:nvSpPr>
        <p:spPr>
          <a:xfrm>
            <a:off x="18696867" y="16380781"/>
            <a:ext cx="2138030" cy="461665"/>
          </a:xfrm>
          <a:prstGeom prst="rect">
            <a:avLst/>
          </a:prstGeom>
          <a:noFill/>
        </p:spPr>
        <p:txBody>
          <a:bodyPr wrap="square" rtlCol="0">
            <a:spAutoFit/>
          </a:bodyPr>
          <a:lstStyle/>
          <a:p>
            <a:r>
              <a:rPr kumimoji="1" lang="en-US" altLang="ja-JP" sz="2400" dirty="0" smtClean="0"/>
              <a:t>Good morning</a:t>
            </a:r>
            <a:endParaRPr kumimoji="1" lang="ja-JP" altLang="en-US" sz="2400" dirty="0"/>
          </a:p>
        </p:txBody>
      </p:sp>
      <p:sp>
        <p:nvSpPr>
          <p:cNvPr id="271" name="テキスト ボックス 270"/>
          <p:cNvSpPr txBox="1"/>
          <p:nvPr/>
        </p:nvSpPr>
        <p:spPr>
          <a:xfrm>
            <a:off x="19017103" y="16521695"/>
            <a:ext cx="1712753" cy="461665"/>
          </a:xfrm>
          <a:prstGeom prst="rect">
            <a:avLst/>
          </a:prstGeom>
          <a:noFill/>
        </p:spPr>
        <p:txBody>
          <a:bodyPr wrap="square" rtlCol="0">
            <a:spAutoFit/>
          </a:bodyPr>
          <a:lstStyle/>
          <a:p>
            <a:r>
              <a:rPr lang="ja-JP" altLang="en-US" sz="2400" dirty="0"/>
              <a:t>おはよう</a:t>
            </a:r>
            <a:endParaRPr kumimoji="1" lang="ja-JP" altLang="en-US" sz="2400" dirty="0"/>
          </a:p>
        </p:txBody>
      </p:sp>
      <p:pic>
        <p:nvPicPr>
          <p:cNvPr id="104" name="図 103"/>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29048" y="17561011"/>
            <a:ext cx="10133960" cy="1739639"/>
          </a:xfrm>
          <a:prstGeom prst="rect">
            <a:avLst/>
          </a:prstGeom>
        </p:spPr>
      </p:pic>
      <p:sp>
        <p:nvSpPr>
          <p:cNvPr id="274" name="テキスト ボックス 273"/>
          <p:cNvSpPr txBox="1"/>
          <p:nvPr/>
        </p:nvSpPr>
        <p:spPr>
          <a:xfrm>
            <a:off x="466537" y="20087860"/>
            <a:ext cx="2020521" cy="584775"/>
          </a:xfrm>
          <a:prstGeom prst="rect">
            <a:avLst/>
          </a:prstGeom>
          <a:solidFill>
            <a:schemeClr val="accent2">
              <a:lumMod val="20000"/>
              <a:lumOff val="80000"/>
            </a:schemeClr>
          </a:solidFill>
          <a:ln>
            <a:solidFill>
              <a:schemeClr val="accent2"/>
            </a:solidFill>
          </a:ln>
        </p:spPr>
        <p:txBody>
          <a:bodyPr wrap="square" rtlCol="0">
            <a:spAutoFit/>
          </a:bodyPr>
          <a:lstStyle/>
          <a:p>
            <a:pPr algn="ctr"/>
            <a:r>
              <a:rPr lang="ja-JP" altLang="en-US" sz="3200" dirty="0" smtClean="0"/>
              <a:t>研究目的</a:t>
            </a:r>
            <a:endParaRPr kumimoji="1" lang="en-US" altLang="ja-JP" sz="3200" dirty="0"/>
          </a:p>
        </p:txBody>
      </p:sp>
      <p:sp>
        <p:nvSpPr>
          <p:cNvPr id="275" name="テキスト ボックス 274"/>
          <p:cNvSpPr txBox="1"/>
          <p:nvPr/>
        </p:nvSpPr>
        <p:spPr>
          <a:xfrm>
            <a:off x="528632" y="22534696"/>
            <a:ext cx="5826366" cy="584775"/>
          </a:xfrm>
          <a:prstGeom prst="rect">
            <a:avLst/>
          </a:prstGeom>
          <a:solidFill>
            <a:schemeClr val="accent2">
              <a:lumMod val="20000"/>
              <a:lumOff val="80000"/>
            </a:schemeClr>
          </a:solidFill>
          <a:ln>
            <a:solidFill>
              <a:schemeClr val="accent2"/>
            </a:solidFill>
          </a:ln>
        </p:spPr>
        <p:txBody>
          <a:bodyPr wrap="square" rtlCol="0">
            <a:spAutoFit/>
          </a:bodyPr>
          <a:lstStyle/>
          <a:p>
            <a:pPr algn="ctr"/>
            <a:r>
              <a:rPr lang="ja-JP" altLang="en-US" sz="3200" dirty="0" smtClean="0"/>
              <a:t>提案する適応型</a:t>
            </a:r>
            <a:r>
              <a:rPr lang="en-US" altLang="ja-JP" sz="3200" dirty="0" smtClean="0"/>
              <a:t>BSS</a:t>
            </a:r>
            <a:r>
              <a:rPr lang="ja-JP" altLang="en-US" sz="3200" dirty="0" smtClean="0"/>
              <a:t>問題の目標</a:t>
            </a:r>
            <a:endParaRPr lang="en-US" altLang="ja-JP" sz="3200" dirty="0" smtClean="0"/>
          </a:p>
        </p:txBody>
      </p:sp>
      <p:sp>
        <p:nvSpPr>
          <p:cNvPr id="276" name="テキスト ボックス 275"/>
          <p:cNvSpPr txBox="1"/>
          <p:nvPr/>
        </p:nvSpPr>
        <p:spPr>
          <a:xfrm>
            <a:off x="1306148" y="20686858"/>
            <a:ext cx="23988521" cy="1717393"/>
          </a:xfrm>
          <a:prstGeom prst="rect">
            <a:avLst/>
          </a:prstGeom>
          <a:solidFill>
            <a:schemeClr val="bg1"/>
          </a:solidFill>
          <a:ln>
            <a:solidFill>
              <a:schemeClr val="accent2"/>
            </a:solidFill>
          </a:ln>
        </p:spPr>
        <p:txBody>
          <a:bodyPr wrap="square" rtlCol="0">
            <a:spAutoFit/>
          </a:bodyPr>
          <a:lstStyle/>
          <a:p>
            <a:r>
              <a:rPr lang="ja-JP" altLang="en-US" sz="4800" dirty="0" smtClean="0"/>
              <a:t>信号</a:t>
            </a:r>
            <a:r>
              <a:rPr lang="ja-JP" altLang="en-US" sz="4800" dirty="0"/>
              <a:t>源</a:t>
            </a:r>
            <a:r>
              <a:rPr lang="ja-JP" altLang="en-US" sz="4800" dirty="0" smtClean="0"/>
              <a:t>と，信号源の位置の双方が，ある時刻</a:t>
            </a:r>
            <a:r>
              <a:rPr lang="ja-JP" altLang="en-US" sz="4800" dirty="0"/>
              <a:t>　</a:t>
            </a:r>
            <a:r>
              <a:rPr lang="ja-JP" altLang="en-US" sz="4800" dirty="0" smtClean="0"/>
              <a:t>　　　　</a:t>
            </a:r>
            <a:r>
              <a:rPr lang="en-US" altLang="ja-JP" sz="4800" dirty="0" smtClean="0"/>
              <a:t>(epoch) </a:t>
            </a:r>
            <a:r>
              <a:rPr lang="ja-JP" altLang="en-US" sz="4800" dirty="0" smtClean="0"/>
              <a:t>で切り替わる場面を想定して，</a:t>
            </a:r>
            <a:endParaRPr lang="en-US" altLang="ja-JP" sz="4800" dirty="0" smtClean="0"/>
          </a:p>
          <a:p>
            <a:r>
              <a:rPr kumimoji="1" lang="ja-JP" altLang="en-US" sz="4800" dirty="0" smtClean="0"/>
              <a:t>切り替わり後の混合音声の分離が可能な新しい適応型ブラインド音源分離手法の実現</a:t>
            </a:r>
            <a:endParaRPr kumimoji="1" lang="en-US" altLang="ja-JP" sz="4800" dirty="0"/>
          </a:p>
        </p:txBody>
      </p:sp>
      <p:sp>
        <p:nvSpPr>
          <p:cNvPr id="277" name="テキスト ボックス 276"/>
          <p:cNvSpPr txBox="1"/>
          <p:nvPr/>
        </p:nvSpPr>
        <p:spPr>
          <a:xfrm>
            <a:off x="1379203" y="23126169"/>
            <a:ext cx="23988521" cy="2529923"/>
          </a:xfrm>
          <a:prstGeom prst="rect">
            <a:avLst/>
          </a:prstGeom>
          <a:solidFill>
            <a:schemeClr val="bg1"/>
          </a:solidFill>
          <a:ln>
            <a:solidFill>
              <a:schemeClr val="accent2"/>
            </a:solidFill>
          </a:ln>
        </p:spPr>
        <p:txBody>
          <a:bodyPr wrap="square" rtlCol="0">
            <a:spAutoFit/>
          </a:bodyPr>
          <a:lstStyle/>
          <a:p>
            <a:r>
              <a:rPr kumimoji="1" lang="ja-JP" altLang="en-US" sz="4800" u="sng" dirty="0" smtClean="0"/>
              <a:t> 既知の観測信号　　　  のみから</a:t>
            </a:r>
            <a:r>
              <a:rPr lang="ja-JP" altLang="en-US" sz="4800" u="sng" dirty="0" smtClean="0"/>
              <a:t>分離行列を推定して，</a:t>
            </a:r>
            <a:r>
              <a:rPr kumimoji="1" lang="ja-JP" altLang="en-US" sz="4800" u="sng" dirty="0" smtClean="0"/>
              <a:t>信号源の推定値　　　　　</a:t>
            </a:r>
            <a:r>
              <a:rPr lang="ja-JP" altLang="en-US" sz="4800" u="sng" dirty="0" smtClean="0"/>
              <a:t>を得る．</a:t>
            </a:r>
            <a:endParaRPr lang="en-US" altLang="ja-JP" sz="4800" u="sng" dirty="0" smtClean="0"/>
          </a:p>
          <a:p>
            <a:endParaRPr lang="en-US" altLang="ja-JP" sz="4800" dirty="0"/>
          </a:p>
          <a:p>
            <a:r>
              <a:rPr kumimoji="1" lang="en-US" altLang="ja-JP" sz="4400" dirty="0" smtClean="0"/>
              <a:t>                                                                                        ,</a:t>
            </a:r>
            <a:endParaRPr kumimoji="1" lang="en-US" altLang="ja-JP" sz="4400" dirty="0"/>
          </a:p>
        </p:txBody>
      </p:sp>
      <p:pic>
        <p:nvPicPr>
          <p:cNvPr id="278" name="図 277"/>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907018" y="23203319"/>
            <a:ext cx="1278151" cy="668439"/>
          </a:xfrm>
          <a:prstGeom prst="rect">
            <a:avLst/>
          </a:prstGeom>
        </p:spPr>
      </p:pic>
      <p:pic>
        <p:nvPicPr>
          <p:cNvPr id="112" name="図 11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9345263" y="23241276"/>
            <a:ext cx="1868471" cy="613529"/>
          </a:xfrm>
          <a:prstGeom prst="rect">
            <a:avLst/>
          </a:prstGeom>
        </p:spPr>
      </p:pic>
      <p:sp>
        <p:nvSpPr>
          <p:cNvPr id="113" name="下矢印 112"/>
          <p:cNvSpPr/>
          <p:nvPr/>
        </p:nvSpPr>
        <p:spPr>
          <a:xfrm>
            <a:off x="6068820" y="23801016"/>
            <a:ext cx="1125073" cy="4500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8" name="図 127"/>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2786596" y="20798484"/>
            <a:ext cx="1709560" cy="577232"/>
          </a:xfrm>
          <a:prstGeom prst="rect">
            <a:avLst/>
          </a:prstGeom>
        </p:spPr>
      </p:pic>
      <p:cxnSp>
        <p:nvCxnSpPr>
          <p:cNvPr id="183" name="直線コネクタ 182"/>
          <p:cNvCxnSpPr/>
          <p:nvPr/>
        </p:nvCxnSpPr>
        <p:spPr>
          <a:xfrm>
            <a:off x="12874502" y="27182960"/>
            <a:ext cx="22842" cy="9522408"/>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85" name="図 184"/>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4625796" y="27007048"/>
            <a:ext cx="9313945" cy="801608"/>
          </a:xfrm>
          <a:prstGeom prst="rect">
            <a:avLst/>
          </a:prstGeom>
        </p:spPr>
      </p:pic>
      <p:pic>
        <p:nvPicPr>
          <p:cNvPr id="189" name="図 188"/>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4649472" y="29031747"/>
            <a:ext cx="9266595" cy="759270"/>
          </a:xfrm>
          <a:prstGeom prst="rect">
            <a:avLst/>
          </a:prstGeom>
        </p:spPr>
      </p:pic>
      <p:pic>
        <p:nvPicPr>
          <p:cNvPr id="195" name="図 194"/>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14669637" y="30057357"/>
            <a:ext cx="9246429" cy="828409"/>
          </a:xfrm>
          <a:prstGeom prst="rect">
            <a:avLst/>
          </a:prstGeom>
        </p:spPr>
      </p:pic>
      <p:pic>
        <p:nvPicPr>
          <p:cNvPr id="204" name="図 20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4625796" y="32132603"/>
            <a:ext cx="9313945" cy="766043"/>
          </a:xfrm>
          <a:prstGeom prst="rect">
            <a:avLst/>
          </a:prstGeom>
        </p:spPr>
      </p:pic>
      <p:cxnSp>
        <p:nvCxnSpPr>
          <p:cNvPr id="212" name="直線コネクタ 211"/>
          <p:cNvCxnSpPr/>
          <p:nvPr/>
        </p:nvCxnSpPr>
        <p:spPr>
          <a:xfrm>
            <a:off x="15508806" y="28011440"/>
            <a:ext cx="29209" cy="1122492"/>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p:nvPr/>
        </p:nvCxnSpPr>
        <p:spPr>
          <a:xfrm>
            <a:off x="20581124" y="27991985"/>
            <a:ext cx="29209" cy="1122492"/>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5" name="直線コネクタ 244"/>
          <p:cNvCxnSpPr/>
          <p:nvPr/>
        </p:nvCxnSpPr>
        <p:spPr>
          <a:xfrm>
            <a:off x="15499659" y="31010111"/>
            <a:ext cx="29209" cy="1122492"/>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2" name="直線コネクタ 271"/>
          <p:cNvCxnSpPr/>
          <p:nvPr/>
        </p:nvCxnSpPr>
        <p:spPr>
          <a:xfrm>
            <a:off x="20693792" y="31175570"/>
            <a:ext cx="29209" cy="1122492"/>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3" name="直線コネクタ 272"/>
          <p:cNvCxnSpPr/>
          <p:nvPr/>
        </p:nvCxnSpPr>
        <p:spPr>
          <a:xfrm>
            <a:off x="14646029" y="29966950"/>
            <a:ext cx="9416313" cy="11606"/>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12894199" y="29709748"/>
            <a:ext cx="1981443" cy="461665"/>
          </a:xfrm>
          <a:prstGeom prst="rect">
            <a:avLst/>
          </a:prstGeom>
          <a:noFill/>
        </p:spPr>
        <p:txBody>
          <a:bodyPr wrap="square" rtlCol="0">
            <a:spAutoFit/>
          </a:bodyPr>
          <a:lstStyle/>
          <a:p>
            <a:r>
              <a:rPr lang="ja-JP" altLang="en-US" sz="2400" dirty="0" smtClean="0">
                <a:solidFill>
                  <a:srgbClr val="FF0000"/>
                </a:solidFill>
              </a:rPr>
              <a:t>音源切り替え</a:t>
            </a:r>
            <a:endParaRPr kumimoji="1" lang="ja-JP" altLang="en-US" sz="2400" dirty="0">
              <a:solidFill>
                <a:srgbClr val="FF0000"/>
              </a:solidFill>
            </a:endParaRPr>
          </a:p>
        </p:txBody>
      </p:sp>
      <p:sp>
        <p:nvSpPr>
          <p:cNvPr id="280" name="上下矢印 279"/>
          <p:cNvSpPr/>
          <p:nvPr/>
        </p:nvSpPr>
        <p:spPr>
          <a:xfrm>
            <a:off x="16876456" y="33908872"/>
            <a:ext cx="684313" cy="896403"/>
          </a:xfrm>
          <a:prstGeom prst="upDownArrow">
            <a:avLst/>
          </a:prstGeom>
          <a:solidFill>
            <a:srgbClr val="0070C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p:cNvSpPr txBox="1"/>
          <p:nvPr/>
        </p:nvSpPr>
        <p:spPr>
          <a:xfrm>
            <a:off x="17911288" y="33939337"/>
            <a:ext cx="1756522" cy="830997"/>
          </a:xfrm>
          <a:prstGeom prst="rect">
            <a:avLst/>
          </a:prstGeom>
          <a:noFill/>
        </p:spPr>
        <p:txBody>
          <a:bodyPr wrap="square" rtlCol="0">
            <a:spAutoFit/>
          </a:bodyPr>
          <a:lstStyle/>
          <a:p>
            <a:r>
              <a:rPr lang="ja-JP" altLang="en-US" sz="4800" dirty="0">
                <a:solidFill>
                  <a:srgbClr val="0000FF"/>
                </a:solidFill>
              </a:rPr>
              <a:t>等価</a:t>
            </a:r>
            <a:endParaRPr kumimoji="1" lang="ja-JP" altLang="en-US" sz="4800" dirty="0">
              <a:solidFill>
                <a:srgbClr val="0000FF"/>
              </a:solidFill>
            </a:endParaRPr>
          </a:p>
        </p:txBody>
      </p:sp>
      <p:pic>
        <p:nvPicPr>
          <p:cNvPr id="282" name="図 281"/>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13509337" y="34829692"/>
            <a:ext cx="10763992" cy="1099345"/>
          </a:xfrm>
          <a:prstGeom prst="rect">
            <a:avLst/>
          </a:prstGeom>
        </p:spPr>
      </p:pic>
      <p:cxnSp>
        <p:nvCxnSpPr>
          <p:cNvPr id="286" name="直線コネクタ 285"/>
          <p:cNvCxnSpPr/>
          <p:nvPr/>
        </p:nvCxnSpPr>
        <p:spPr>
          <a:xfrm>
            <a:off x="17316748" y="31065200"/>
            <a:ext cx="1966020" cy="702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8" name="直線コネクタ 287"/>
          <p:cNvCxnSpPr/>
          <p:nvPr/>
        </p:nvCxnSpPr>
        <p:spPr>
          <a:xfrm flipV="1">
            <a:off x="19587575" y="31044562"/>
            <a:ext cx="2122419" cy="7345"/>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9" name="直線コネクタ 288"/>
          <p:cNvCxnSpPr/>
          <p:nvPr/>
        </p:nvCxnSpPr>
        <p:spPr>
          <a:xfrm>
            <a:off x="17270984" y="33096128"/>
            <a:ext cx="2186520" cy="12786"/>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0" name="直線コネクタ 289"/>
          <p:cNvCxnSpPr/>
          <p:nvPr/>
        </p:nvCxnSpPr>
        <p:spPr>
          <a:xfrm>
            <a:off x="19555304" y="33108914"/>
            <a:ext cx="2028839" cy="8062"/>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92" name="正方形/長方形 291"/>
          <p:cNvSpPr/>
          <p:nvPr/>
        </p:nvSpPr>
        <p:spPr>
          <a:xfrm>
            <a:off x="14587933" y="26938948"/>
            <a:ext cx="2403179" cy="62313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3" name="テキスト ボックス 292"/>
          <p:cNvSpPr txBox="1"/>
          <p:nvPr/>
        </p:nvSpPr>
        <p:spPr>
          <a:xfrm>
            <a:off x="14813905" y="33265130"/>
            <a:ext cx="1231368" cy="646331"/>
          </a:xfrm>
          <a:prstGeom prst="rect">
            <a:avLst/>
          </a:prstGeom>
          <a:noFill/>
        </p:spPr>
        <p:txBody>
          <a:bodyPr wrap="square" rtlCol="0">
            <a:spAutoFit/>
          </a:bodyPr>
          <a:lstStyle/>
          <a:p>
            <a:r>
              <a:rPr lang="ja-JP" altLang="en-US" sz="3600" dirty="0">
                <a:solidFill>
                  <a:srgbClr val="FF0000"/>
                </a:solidFill>
              </a:rPr>
              <a:t>既知</a:t>
            </a:r>
            <a:endParaRPr kumimoji="1" lang="ja-JP" altLang="en-US" sz="3600" dirty="0">
              <a:solidFill>
                <a:srgbClr val="FF0000"/>
              </a:solidFill>
            </a:endParaRPr>
          </a:p>
        </p:txBody>
      </p:sp>
      <p:sp>
        <p:nvSpPr>
          <p:cNvPr id="294" name="正方形/長方形 293"/>
          <p:cNvSpPr/>
          <p:nvPr/>
        </p:nvSpPr>
        <p:spPr>
          <a:xfrm>
            <a:off x="17235203" y="30022295"/>
            <a:ext cx="2205832" cy="322608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5" name="テキスト ボックス 294"/>
          <p:cNvSpPr txBox="1"/>
          <p:nvPr/>
        </p:nvSpPr>
        <p:spPr>
          <a:xfrm>
            <a:off x="16736233" y="33343819"/>
            <a:ext cx="3051123" cy="523220"/>
          </a:xfrm>
          <a:prstGeom prst="rect">
            <a:avLst/>
          </a:prstGeom>
          <a:noFill/>
        </p:spPr>
        <p:txBody>
          <a:bodyPr wrap="square" rtlCol="0">
            <a:spAutoFit/>
          </a:bodyPr>
          <a:lstStyle/>
          <a:p>
            <a:r>
              <a:rPr lang="ja-JP" altLang="en-US" sz="2800" dirty="0" smtClean="0">
                <a:solidFill>
                  <a:schemeClr val="accent2"/>
                </a:solidFill>
              </a:rPr>
              <a:t>切り替え</a:t>
            </a:r>
            <a:r>
              <a:rPr lang="en-US" altLang="ja-JP" sz="2800" dirty="0" smtClean="0">
                <a:solidFill>
                  <a:schemeClr val="accent2"/>
                </a:solidFill>
              </a:rPr>
              <a:t>(</a:t>
            </a:r>
            <a:r>
              <a:rPr lang="ja-JP" altLang="en-US" sz="2800" dirty="0" smtClean="0">
                <a:solidFill>
                  <a:schemeClr val="accent2"/>
                </a:solidFill>
              </a:rPr>
              <a:t>推定する</a:t>
            </a:r>
            <a:r>
              <a:rPr lang="en-US" altLang="ja-JP" sz="2800" dirty="0" smtClean="0">
                <a:solidFill>
                  <a:schemeClr val="accent2"/>
                </a:solidFill>
              </a:rPr>
              <a:t>)</a:t>
            </a:r>
            <a:endParaRPr kumimoji="1" lang="ja-JP" altLang="en-US" sz="2800" dirty="0">
              <a:solidFill>
                <a:schemeClr val="accent2"/>
              </a:solidFill>
            </a:endParaRPr>
          </a:p>
        </p:txBody>
      </p:sp>
      <p:sp>
        <p:nvSpPr>
          <p:cNvPr id="296" name="正方形/長方形 295"/>
          <p:cNvSpPr/>
          <p:nvPr/>
        </p:nvSpPr>
        <p:spPr>
          <a:xfrm>
            <a:off x="19553277" y="30022295"/>
            <a:ext cx="2126639" cy="322608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7" name="テキスト ボックス 296"/>
          <p:cNvSpPr txBox="1"/>
          <p:nvPr/>
        </p:nvSpPr>
        <p:spPr>
          <a:xfrm>
            <a:off x="19763028" y="33343819"/>
            <a:ext cx="5079902" cy="523220"/>
          </a:xfrm>
          <a:prstGeom prst="rect">
            <a:avLst/>
          </a:prstGeom>
          <a:noFill/>
        </p:spPr>
        <p:txBody>
          <a:bodyPr wrap="square" rtlCol="0">
            <a:spAutoFit/>
          </a:bodyPr>
          <a:lstStyle/>
          <a:p>
            <a:r>
              <a:rPr lang="en-US" altLang="ja-JP" sz="2800" dirty="0" smtClean="0">
                <a:solidFill>
                  <a:srgbClr val="7030A0"/>
                </a:solidFill>
              </a:rPr>
              <a:t> epoch</a:t>
            </a:r>
            <a:r>
              <a:rPr lang="ja-JP" altLang="en-US" sz="2800" dirty="0" smtClean="0">
                <a:solidFill>
                  <a:srgbClr val="7030A0"/>
                </a:solidFill>
              </a:rPr>
              <a:t>毎に変動 </a:t>
            </a:r>
            <a:r>
              <a:rPr lang="en-US" altLang="ja-JP" sz="2800" dirty="0" smtClean="0">
                <a:solidFill>
                  <a:srgbClr val="7030A0"/>
                </a:solidFill>
              </a:rPr>
              <a:t>(</a:t>
            </a:r>
            <a:r>
              <a:rPr lang="ja-JP" altLang="en-US" sz="2800" u="sng" dirty="0" smtClean="0">
                <a:solidFill>
                  <a:srgbClr val="7030A0"/>
                </a:solidFill>
              </a:rPr>
              <a:t>全て</a:t>
            </a:r>
            <a:r>
              <a:rPr lang="ja-JP" altLang="en-US" sz="2800" dirty="0" smtClean="0">
                <a:solidFill>
                  <a:srgbClr val="7030A0"/>
                </a:solidFill>
              </a:rPr>
              <a:t>推定する</a:t>
            </a:r>
            <a:r>
              <a:rPr lang="en-US" altLang="ja-JP" sz="2800" dirty="0" smtClean="0">
                <a:solidFill>
                  <a:srgbClr val="7030A0"/>
                </a:solidFill>
              </a:rPr>
              <a:t>)</a:t>
            </a:r>
            <a:endParaRPr kumimoji="1" lang="ja-JP" altLang="en-US" sz="2800" dirty="0">
              <a:solidFill>
                <a:srgbClr val="7030A0"/>
              </a:solidFill>
            </a:endParaRPr>
          </a:p>
        </p:txBody>
      </p:sp>
      <p:sp>
        <p:nvSpPr>
          <p:cNvPr id="298" name="テキスト ボックス 297"/>
          <p:cNvSpPr txBox="1"/>
          <p:nvPr/>
        </p:nvSpPr>
        <p:spPr>
          <a:xfrm>
            <a:off x="20102375" y="34071876"/>
            <a:ext cx="5026864" cy="646331"/>
          </a:xfrm>
          <a:prstGeom prst="rect">
            <a:avLst/>
          </a:prstGeom>
          <a:noFill/>
        </p:spPr>
        <p:txBody>
          <a:bodyPr wrap="square" rtlCol="0">
            <a:spAutoFit/>
          </a:bodyPr>
          <a:lstStyle/>
          <a:p>
            <a:r>
              <a:rPr lang="en-US" altLang="ja-JP" sz="3600" dirty="0" smtClean="0">
                <a:solidFill>
                  <a:srgbClr val="7030A0"/>
                </a:solidFill>
              </a:rPr>
              <a:t> </a:t>
            </a:r>
            <a:r>
              <a:rPr lang="en-US" altLang="ja-JP" sz="3600" dirty="0" smtClean="0">
                <a:solidFill>
                  <a:schemeClr val="tx1"/>
                </a:solidFill>
              </a:rPr>
              <a:t>(                </a:t>
            </a:r>
            <a:r>
              <a:rPr lang="ja-JP" altLang="en-US" sz="3600" dirty="0" smtClean="0">
                <a:solidFill>
                  <a:schemeClr val="tx1"/>
                </a:solidFill>
              </a:rPr>
              <a:t>を仮定</a:t>
            </a:r>
            <a:r>
              <a:rPr lang="en-US" altLang="ja-JP" sz="3600" dirty="0" smtClean="0">
                <a:solidFill>
                  <a:schemeClr val="tx1"/>
                </a:solidFill>
              </a:rPr>
              <a:t>)</a:t>
            </a:r>
            <a:endParaRPr kumimoji="1" lang="ja-JP" altLang="en-US" sz="3600" dirty="0">
              <a:solidFill>
                <a:schemeClr val="tx1"/>
              </a:solidFill>
            </a:endParaRPr>
          </a:p>
        </p:txBody>
      </p:sp>
      <p:pic>
        <p:nvPicPr>
          <p:cNvPr id="75" name="図 74"/>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20552543" y="34259252"/>
            <a:ext cx="1866667" cy="361905"/>
          </a:xfrm>
          <a:prstGeom prst="rect">
            <a:avLst/>
          </a:prstGeom>
        </p:spPr>
      </p:pic>
      <p:sp>
        <p:nvSpPr>
          <p:cNvPr id="300" name="テキスト ボックス 299"/>
          <p:cNvSpPr txBox="1"/>
          <p:nvPr/>
        </p:nvSpPr>
        <p:spPr>
          <a:xfrm>
            <a:off x="3009168" y="15049239"/>
            <a:ext cx="7151043" cy="584775"/>
          </a:xfrm>
          <a:prstGeom prst="rect">
            <a:avLst/>
          </a:prstGeom>
          <a:noFill/>
        </p:spPr>
        <p:txBody>
          <a:bodyPr wrap="square" rtlCol="0">
            <a:spAutoFit/>
          </a:bodyPr>
          <a:lstStyle/>
          <a:p>
            <a:r>
              <a:rPr lang="ja-JP" altLang="en-US" sz="3200" dirty="0" smtClean="0">
                <a:solidFill>
                  <a:schemeClr val="tx1"/>
                </a:solidFill>
              </a:rPr>
              <a:t>図</a:t>
            </a:r>
            <a:r>
              <a:rPr lang="en-US" altLang="ja-JP" sz="3200" dirty="0" smtClean="0">
                <a:solidFill>
                  <a:schemeClr val="tx1"/>
                </a:solidFill>
              </a:rPr>
              <a:t>1: </a:t>
            </a:r>
            <a:r>
              <a:rPr lang="ja-JP" altLang="en-US" sz="3200" dirty="0">
                <a:solidFill>
                  <a:schemeClr val="tx1"/>
                </a:solidFill>
              </a:rPr>
              <a:t>従来</a:t>
            </a:r>
            <a:r>
              <a:rPr lang="ja-JP" altLang="en-US" sz="3200" dirty="0" smtClean="0">
                <a:solidFill>
                  <a:schemeClr val="tx1"/>
                </a:solidFill>
              </a:rPr>
              <a:t>の固定型</a:t>
            </a:r>
            <a:r>
              <a:rPr lang="en-US" altLang="ja-JP" sz="3200" dirty="0" smtClean="0">
                <a:solidFill>
                  <a:schemeClr val="tx1"/>
                </a:solidFill>
              </a:rPr>
              <a:t>BSS</a:t>
            </a:r>
            <a:r>
              <a:rPr lang="ja-JP" altLang="en-US" sz="3200" dirty="0" smtClean="0">
                <a:solidFill>
                  <a:schemeClr val="tx1"/>
                </a:solidFill>
              </a:rPr>
              <a:t>問題の模式図</a:t>
            </a:r>
            <a:endParaRPr kumimoji="1" lang="ja-JP" altLang="en-US" sz="3200" dirty="0">
              <a:solidFill>
                <a:schemeClr val="tx1"/>
              </a:solidFill>
            </a:endParaRPr>
          </a:p>
        </p:txBody>
      </p:sp>
      <p:sp>
        <p:nvSpPr>
          <p:cNvPr id="301" name="テキスト ボックス 300"/>
          <p:cNvSpPr txBox="1"/>
          <p:nvPr/>
        </p:nvSpPr>
        <p:spPr>
          <a:xfrm>
            <a:off x="15478194" y="17581525"/>
            <a:ext cx="7151043" cy="584775"/>
          </a:xfrm>
          <a:prstGeom prst="rect">
            <a:avLst/>
          </a:prstGeom>
          <a:noFill/>
        </p:spPr>
        <p:txBody>
          <a:bodyPr wrap="square" rtlCol="0">
            <a:spAutoFit/>
          </a:bodyPr>
          <a:lstStyle/>
          <a:p>
            <a:r>
              <a:rPr lang="ja-JP" altLang="en-US" sz="3200" dirty="0" smtClean="0">
                <a:solidFill>
                  <a:schemeClr val="tx1"/>
                </a:solidFill>
              </a:rPr>
              <a:t>図</a:t>
            </a:r>
            <a:r>
              <a:rPr lang="en-US" altLang="ja-JP" sz="3200" dirty="0">
                <a:solidFill>
                  <a:schemeClr val="tx1"/>
                </a:solidFill>
              </a:rPr>
              <a:t>2</a:t>
            </a:r>
            <a:r>
              <a:rPr lang="en-US" altLang="ja-JP" sz="3200" dirty="0" smtClean="0">
                <a:solidFill>
                  <a:schemeClr val="tx1"/>
                </a:solidFill>
              </a:rPr>
              <a:t>: </a:t>
            </a:r>
            <a:r>
              <a:rPr lang="ja-JP" altLang="en-US" sz="3200" dirty="0">
                <a:solidFill>
                  <a:schemeClr val="tx1"/>
                </a:solidFill>
              </a:rPr>
              <a:t>提案</a:t>
            </a:r>
            <a:r>
              <a:rPr lang="ja-JP" altLang="en-US" sz="3200" dirty="0" smtClean="0">
                <a:solidFill>
                  <a:schemeClr val="tx1"/>
                </a:solidFill>
              </a:rPr>
              <a:t>する適応型</a:t>
            </a:r>
            <a:r>
              <a:rPr lang="en-US" altLang="ja-JP" sz="3200" dirty="0" smtClean="0">
                <a:solidFill>
                  <a:schemeClr val="tx1"/>
                </a:solidFill>
              </a:rPr>
              <a:t>BSS</a:t>
            </a:r>
            <a:r>
              <a:rPr lang="ja-JP" altLang="en-US" sz="3200" dirty="0" smtClean="0">
                <a:solidFill>
                  <a:schemeClr val="tx1"/>
                </a:solidFill>
              </a:rPr>
              <a:t>問題の模式図</a:t>
            </a:r>
            <a:endParaRPr kumimoji="1" lang="ja-JP" altLang="en-US" sz="3200" dirty="0">
              <a:solidFill>
                <a:schemeClr val="tx1"/>
              </a:solidFill>
            </a:endParaRPr>
          </a:p>
        </p:txBody>
      </p:sp>
      <p:pic>
        <p:nvPicPr>
          <p:cNvPr id="194" name="図 193"/>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1623174" y="24477066"/>
            <a:ext cx="6013203" cy="734632"/>
          </a:xfrm>
          <a:prstGeom prst="rect">
            <a:avLst/>
          </a:prstGeom>
        </p:spPr>
      </p:pic>
      <p:pic>
        <p:nvPicPr>
          <p:cNvPr id="219" name="図 218"/>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7819015" y="24447886"/>
            <a:ext cx="4296362" cy="792992"/>
          </a:xfrm>
          <a:prstGeom prst="rect">
            <a:avLst/>
          </a:prstGeom>
        </p:spPr>
      </p:pic>
      <p:sp>
        <p:nvSpPr>
          <p:cNvPr id="5" name="左右矢印 4"/>
          <p:cNvSpPr/>
          <p:nvPr/>
        </p:nvSpPr>
        <p:spPr>
          <a:xfrm>
            <a:off x="12344080" y="24433030"/>
            <a:ext cx="1335952" cy="70467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0" name="図 219"/>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14108527" y="24321117"/>
            <a:ext cx="7377349" cy="740824"/>
          </a:xfrm>
          <a:prstGeom prst="rect">
            <a:avLst/>
          </a:prstGeom>
        </p:spPr>
      </p:pic>
      <p:pic>
        <p:nvPicPr>
          <p:cNvPr id="224" name="図 223"/>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13939418" y="25153674"/>
            <a:ext cx="1138418" cy="387226"/>
          </a:xfrm>
          <a:prstGeom prst="rect">
            <a:avLst/>
          </a:prstGeom>
        </p:spPr>
      </p:pic>
      <p:pic>
        <p:nvPicPr>
          <p:cNvPr id="6" name="図 5"/>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15396111" y="25151546"/>
            <a:ext cx="730091" cy="344196"/>
          </a:xfrm>
          <a:prstGeom prst="rect">
            <a:avLst/>
          </a:prstGeom>
        </p:spPr>
      </p:pic>
      <p:sp>
        <p:nvSpPr>
          <p:cNvPr id="227" name="テキスト ボックス 226"/>
          <p:cNvSpPr txBox="1"/>
          <p:nvPr/>
        </p:nvSpPr>
        <p:spPr>
          <a:xfrm>
            <a:off x="19292851" y="7166480"/>
            <a:ext cx="1712753" cy="584775"/>
          </a:xfrm>
          <a:prstGeom prst="rect">
            <a:avLst/>
          </a:prstGeom>
          <a:noFill/>
        </p:spPr>
        <p:txBody>
          <a:bodyPr wrap="square" rtlCol="0">
            <a:spAutoFit/>
          </a:bodyPr>
          <a:lstStyle/>
          <a:p>
            <a:r>
              <a:rPr lang="ja-JP" altLang="en-US" sz="3200" dirty="0"/>
              <a:t>おはよう</a:t>
            </a:r>
            <a:endParaRPr kumimoji="1" lang="ja-JP" altLang="en-US" sz="3200" dirty="0"/>
          </a:p>
        </p:txBody>
      </p:sp>
      <p:sp>
        <p:nvSpPr>
          <p:cNvPr id="279" name="テキスト ボックス 278"/>
          <p:cNvSpPr txBox="1"/>
          <p:nvPr/>
        </p:nvSpPr>
        <p:spPr>
          <a:xfrm>
            <a:off x="19873479" y="7349011"/>
            <a:ext cx="1164835" cy="584775"/>
          </a:xfrm>
          <a:prstGeom prst="rect">
            <a:avLst/>
          </a:prstGeom>
          <a:noFill/>
        </p:spPr>
        <p:txBody>
          <a:bodyPr wrap="square" rtlCol="0">
            <a:spAutoFit/>
          </a:bodyPr>
          <a:lstStyle/>
          <a:p>
            <a:r>
              <a:rPr kumimoji="1" lang="en-US" altLang="ja-JP" sz="3200" dirty="0"/>
              <a:t>hello</a:t>
            </a:r>
            <a:endParaRPr kumimoji="1" lang="ja-JP" altLang="en-US" sz="3200" dirty="0"/>
          </a:p>
        </p:txBody>
      </p:sp>
      <p:sp>
        <p:nvSpPr>
          <p:cNvPr id="281" name="テキスト ボックス 280"/>
          <p:cNvSpPr txBox="1"/>
          <p:nvPr/>
        </p:nvSpPr>
        <p:spPr>
          <a:xfrm>
            <a:off x="19325572" y="8696244"/>
            <a:ext cx="1164835" cy="584775"/>
          </a:xfrm>
          <a:prstGeom prst="rect">
            <a:avLst/>
          </a:prstGeom>
          <a:noFill/>
        </p:spPr>
        <p:txBody>
          <a:bodyPr wrap="square" rtlCol="0">
            <a:spAutoFit/>
          </a:bodyPr>
          <a:lstStyle/>
          <a:p>
            <a:r>
              <a:rPr kumimoji="1" lang="en-US" altLang="ja-JP" sz="3200" dirty="0"/>
              <a:t>hello</a:t>
            </a:r>
            <a:endParaRPr kumimoji="1" lang="ja-JP" altLang="en-US" sz="3200" dirty="0"/>
          </a:p>
        </p:txBody>
      </p:sp>
      <p:sp>
        <p:nvSpPr>
          <p:cNvPr id="283" name="テキスト ボックス 282"/>
          <p:cNvSpPr txBox="1"/>
          <p:nvPr/>
        </p:nvSpPr>
        <p:spPr>
          <a:xfrm>
            <a:off x="19597873" y="8848620"/>
            <a:ext cx="1672591" cy="584775"/>
          </a:xfrm>
          <a:prstGeom prst="rect">
            <a:avLst/>
          </a:prstGeom>
          <a:noFill/>
        </p:spPr>
        <p:txBody>
          <a:bodyPr wrap="square" rtlCol="0">
            <a:spAutoFit/>
          </a:bodyPr>
          <a:lstStyle/>
          <a:p>
            <a:r>
              <a:rPr lang="ja-JP" altLang="en-US" sz="3200" dirty="0"/>
              <a:t>おはよう</a:t>
            </a:r>
            <a:endParaRPr kumimoji="1" lang="ja-JP" altLang="en-US" sz="3200" dirty="0"/>
          </a:p>
        </p:txBody>
      </p:sp>
      <p:sp>
        <p:nvSpPr>
          <p:cNvPr id="287" name="テキスト ボックス 286"/>
          <p:cNvSpPr txBox="1"/>
          <p:nvPr/>
        </p:nvSpPr>
        <p:spPr>
          <a:xfrm>
            <a:off x="19218027" y="10557316"/>
            <a:ext cx="1712753" cy="584775"/>
          </a:xfrm>
          <a:prstGeom prst="rect">
            <a:avLst/>
          </a:prstGeom>
          <a:noFill/>
        </p:spPr>
        <p:txBody>
          <a:bodyPr wrap="square" rtlCol="0">
            <a:spAutoFit/>
          </a:bodyPr>
          <a:lstStyle/>
          <a:p>
            <a:r>
              <a:rPr lang="ja-JP" altLang="en-US" sz="3200" dirty="0"/>
              <a:t>おはよう</a:t>
            </a:r>
            <a:endParaRPr kumimoji="1" lang="ja-JP" altLang="en-US" sz="3200" dirty="0"/>
          </a:p>
        </p:txBody>
      </p:sp>
      <p:sp>
        <p:nvSpPr>
          <p:cNvPr id="299" name="テキスト ボックス 298"/>
          <p:cNvSpPr txBox="1"/>
          <p:nvPr/>
        </p:nvSpPr>
        <p:spPr>
          <a:xfrm>
            <a:off x="19788832" y="10355778"/>
            <a:ext cx="1164835" cy="584775"/>
          </a:xfrm>
          <a:prstGeom prst="rect">
            <a:avLst/>
          </a:prstGeom>
          <a:noFill/>
        </p:spPr>
        <p:txBody>
          <a:bodyPr wrap="square" rtlCol="0">
            <a:spAutoFit/>
          </a:bodyPr>
          <a:lstStyle/>
          <a:p>
            <a:r>
              <a:rPr kumimoji="1" lang="en-US" altLang="ja-JP" sz="3200" dirty="0"/>
              <a:t>hello</a:t>
            </a:r>
            <a:endParaRPr kumimoji="1" lang="ja-JP" altLang="en-US" sz="3200" dirty="0"/>
          </a:p>
        </p:txBody>
      </p:sp>
      <p:sp>
        <p:nvSpPr>
          <p:cNvPr id="302" name="テキスト ボックス 301"/>
          <p:cNvSpPr txBox="1"/>
          <p:nvPr/>
        </p:nvSpPr>
        <p:spPr>
          <a:xfrm>
            <a:off x="1567678" y="26925322"/>
            <a:ext cx="8508877" cy="769441"/>
          </a:xfrm>
          <a:prstGeom prst="rect">
            <a:avLst/>
          </a:prstGeom>
          <a:solidFill>
            <a:schemeClr val="bg1"/>
          </a:solidFill>
        </p:spPr>
        <p:txBody>
          <a:bodyPr wrap="square" rtlCol="0">
            <a:spAutoFit/>
          </a:bodyPr>
          <a:lstStyle/>
          <a:p>
            <a:r>
              <a:rPr lang="ja-JP" altLang="en-US" sz="4400" dirty="0" smtClean="0"/>
              <a:t>同時対角化</a:t>
            </a:r>
            <a:r>
              <a:rPr kumimoji="1" lang="ja-JP" altLang="en-US" sz="4400" dirty="0" smtClean="0"/>
              <a:t>問題</a:t>
            </a:r>
            <a:r>
              <a:rPr kumimoji="1" lang="en-US" altLang="ja-JP" sz="4400" dirty="0" smtClean="0"/>
              <a:t>(</a:t>
            </a:r>
            <a:r>
              <a:rPr kumimoji="1" lang="ja-JP" altLang="en-US" sz="4400" dirty="0" smtClean="0"/>
              <a:t>畳み込み混合下</a:t>
            </a:r>
            <a:r>
              <a:rPr kumimoji="1" lang="en-US" altLang="ja-JP" sz="4400" dirty="0" smtClean="0"/>
              <a:t>)</a:t>
            </a:r>
            <a:endParaRPr kumimoji="1" lang="en-US" altLang="ja-JP" sz="4400" dirty="0"/>
          </a:p>
        </p:txBody>
      </p:sp>
      <p:sp>
        <p:nvSpPr>
          <p:cNvPr id="303" name="角丸四角形 302"/>
          <p:cNvSpPr/>
          <p:nvPr/>
        </p:nvSpPr>
        <p:spPr>
          <a:xfrm>
            <a:off x="1319057" y="31440819"/>
            <a:ext cx="10796320" cy="18227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4" name="左中かっこ 303"/>
          <p:cNvSpPr/>
          <p:nvPr/>
        </p:nvSpPr>
        <p:spPr>
          <a:xfrm>
            <a:off x="1501204" y="27873557"/>
            <a:ext cx="623095" cy="3075650"/>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05" name="テキスト ボックス 304"/>
          <p:cNvSpPr txBox="1"/>
          <p:nvPr/>
        </p:nvSpPr>
        <p:spPr>
          <a:xfrm>
            <a:off x="5704795" y="28604162"/>
            <a:ext cx="793198" cy="1308050"/>
          </a:xfrm>
          <a:prstGeom prst="rect">
            <a:avLst/>
          </a:prstGeom>
          <a:noFill/>
        </p:spPr>
        <p:txBody>
          <a:bodyPr wrap="square" rtlCol="0">
            <a:spAutoFit/>
          </a:bodyPr>
          <a:lstStyle/>
          <a:p>
            <a:r>
              <a:rPr kumimoji="1" lang="en-US" altLang="ja-JP" dirty="0" smtClean="0"/>
              <a:t>:</a:t>
            </a:r>
            <a:endParaRPr kumimoji="1" lang="ja-JP" altLang="en-US" dirty="0"/>
          </a:p>
        </p:txBody>
      </p:sp>
      <p:sp>
        <p:nvSpPr>
          <p:cNvPr id="307" name="テキスト ボックス 306"/>
          <p:cNvSpPr txBox="1"/>
          <p:nvPr/>
        </p:nvSpPr>
        <p:spPr>
          <a:xfrm>
            <a:off x="3242001" y="28670506"/>
            <a:ext cx="793198" cy="1308050"/>
          </a:xfrm>
          <a:prstGeom prst="rect">
            <a:avLst/>
          </a:prstGeom>
          <a:noFill/>
        </p:spPr>
        <p:txBody>
          <a:bodyPr wrap="square" rtlCol="0">
            <a:spAutoFit/>
          </a:bodyPr>
          <a:lstStyle/>
          <a:p>
            <a:r>
              <a:rPr kumimoji="1" lang="en-US" altLang="ja-JP" dirty="0" smtClean="0"/>
              <a:t>:</a:t>
            </a:r>
            <a:endParaRPr kumimoji="1" lang="ja-JP" altLang="en-US" dirty="0"/>
          </a:p>
        </p:txBody>
      </p:sp>
      <p:sp>
        <p:nvSpPr>
          <p:cNvPr id="308" name="テキスト ボックス 307"/>
          <p:cNvSpPr txBox="1"/>
          <p:nvPr/>
        </p:nvSpPr>
        <p:spPr>
          <a:xfrm>
            <a:off x="1401344" y="31609683"/>
            <a:ext cx="10942736" cy="1446550"/>
          </a:xfrm>
          <a:prstGeom prst="rect">
            <a:avLst/>
          </a:prstGeom>
          <a:noFill/>
        </p:spPr>
        <p:txBody>
          <a:bodyPr wrap="square" rtlCol="0">
            <a:spAutoFit/>
          </a:bodyPr>
          <a:lstStyle/>
          <a:p>
            <a:r>
              <a:rPr lang="en-US" altLang="ja-JP" sz="4400" dirty="0" smtClean="0"/>
              <a:t>K</a:t>
            </a:r>
            <a:r>
              <a:rPr lang="ja-JP" altLang="en-US" sz="4400" dirty="0" smtClean="0"/>
              <a:t>個の　　　　 のみが既知な状況下で，式</a:t>
            </a:r>
            <a:r>
              <a:rPr lang="en-US" altLang="ja-JP" sz="4400" dirty="0" smtClean="0"/>
              <a:t>(4)</a:t>
            </a:r>
            <a:r>
              <a:rPr lang="ja-JP" altLang="en-US" sz="4400" dirty="0" smtClean="0"/>
              <a:t>を満たす共通の正則行列　　     を推定する問題</a:t>
            </a:r>
            <a:r>
              <a:rPr lang="ja-JP" altLang="en-US" sz="4000" dirty="0" smtClean="0"/>
              <a:t>　　　　　　</a:t>
            </a:r>
            <a:endParaRPr kumimoji="1" lang="ja-JP" altLang="en-US" sz="4000" dirty="0"/>
          </a:p>
        </p:txBody>
      </p:sp>
      <p:pic>
        <p:nvPicPr>
          <p:cNvPr id="9" name="図 8"/>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2124299" y="30067206"/>
            <a:ext cx="7852188" cy="816689"/>
          </a:xfrm>
          <a:prstGeom prst="rect">
            <a:avLst/>
          </a:prstGeom>
        </p:spPr>
      </p:pic>
      <p:pic>
        <p:nvPicPr>
          <p:cNvPr id="10" name="図 9"/>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2167915" y="27915079"/>
            <a:ext cx="7833276" cy="850576"/>
          </a:xfrm>
          <a:prstGeom prst="rect">
            <a:avLst/>
          </a:prstGeom>
        </p:spPr>
      </p:pic>
      <p:pic>
        <p:nvPicPr>
          <p:cNvPr id="12" name="図 11"/>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2968108" y="31718473"/>
            <a:ext cx="1571429" cy="660886"/>
          </a:xfrm>
          <a:prstGeom prst="rect">
            <a:avLst/>
          </a:prstGeom>
        </p:spPr>
      </p:pic>
      <p:pic>
        <p:nvPicPr>
          <p:cNvPr id="13" name="図 12"/>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6986932" y="32444530"/>
            <a:ext cx="1352091" cy="556000"/>
          </a:xfrm>
          <a:prstGeom prst="rect">
            <a:avLst/>
          </a:prstGeom>
        </p:spPr>
      </p:pic>
      <p:sp>
        <p:nvSpPr>
          <p:cNvPr id="14" name="テキスト ボックス 13"/>
          <p:cNvSpPr txBox="1"/>
          <p:nvPr/>
        </p:nvSpPr>
        <p:spPr>
          <a:xfrm>
            <a:off x="1195302" y="33848953"/>
            <a:ext cx="5933854" cy="769441"/>
          </a:xfrm>
          <a:prstGeom prst="rect">
            <a:avLst/>
          </a:prstGeom>
          <a:noFill/>
        </p:spPr>
        <p:txBody>
          <a:bodyPr wrap="square" rtlCol="0">
            <a:spAutoFit/>
          </a:bodyPr>
          <a:lstStyle/>
          <a:p>
            <a:r>
              <a:rPr kumimoji="1" lang="ja-JP" altLang="en-US" sz="4400" u="sng" dirty="0" smtClean="0"/>
              <a:t>実際には，　　　　</a:t>
            </a:r>
            <a:r>
              <a:rPr lang="ja-JP" altLang="en-US" sz="4400" u="sng" dirty="0" smtClean="0"/>
              <a:t>は未知</a:t>
            </a:r>
            <a:endParaRPr kumimoji="1" lang="ja-JP" altLang="en-US" sz="4400" u="sng" dirty="0"/>
          </a:p>
        </p:txBody>
      </p:sp>
      <p:pic>
        <p:nvPicPr>
          <p:cNvPr id="309" name="図 308"/>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3563398" y="33898084"/>
            <a:ext cx="1571429" cy="660886"/>
          </a:xfrm>
          <a:prstGeom prst="rect">
            <a:avLst/>
          </a:prstGeom>
        </p:spPr>
      </p:pic>
      <p:sp>
        <p:nvSpPr>
          <p:cNvPr id="16" name="屈折矢印 15"/>
          <p:cNvSpPr/>
          <p:nvPr/>
        </p:nvSpPr>
        <p:spPr>
          <a:xfrm rot="5400000">
            <a:off x="2423340" y="34237881"/>
            <a:ext cx="741613" cy="129614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4026431" y="34826925"/>
            <a:ext cx="1923863" cy="617968"/>
          </a:xfrm>
          <a:prstGeom prst="rect">
            <a:avLst/>
          </a:prstGeom>
        </p:spPr>
      </p:pic>
      <p:sp>
        <p:nvSpPr>
          <p:cNvPr id="21" name="テキスト ボックス 20"/>
          <p:cNvSpPr txBox="1"/>
          <p:nvPr/>
        </p:nvSpPr>
        <p:spPr>
          <a:xfrm>
            <a:off x="5893798" y="34693608"/>
            <a:ext cx="2097235" cy="769441"/>
          </a:xfrm>
          <a:prstGeom prst="rect">
            <a:avLst/>
          </a:prstGeom>
          <a:noFill/>
        </p:spPr>
        <p:txBody>
          <a:bodyPr wrap="square" rtlCol="0">
            <a:spAutoFit/>
          </a:bodyPr>
          <a:lstStyle/>
          <a:p>
            <a:r>
              <a:rPr lang="ja-JP" altLang="en-US" sz="4400" dirty="0" smtClean="0"/>
              <a:t>で推定</a:t>
            </a:r>
            <a:endParaRPr kumimoji="1" lang="ja-JP" altLang="en-US" sz="4400" dirty="0"/>
          </a:p>
        </p:txBody>
      </p:sp>
      <p:sp>
        <p:nvSpPr>
          <p:cNvPr id="310" name="楕円 121"/>
          <p:cNvSpPr/>
          <p:nvPr/>
        </p:nvSpPr>
        <p:spPr>
          <a:xfrm>
            <a:off x="3664284" y="34693608"/>
            <a:ext cx="4212043" cy="91201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22" name="テキスト ボックス 21"/>
          <p:cNvSpPr txBox="1"/>
          <p:nvPr/>
        </p:nvSpPr>
        <p:spPr>
          <a:xfrm>
            <a:off x="1112106" y="35808267"/>
            <a:ext cx="8482913" cy="830997"/>
          </a:xfrm>
          <a:prstGeom prst="rect">
            <a:avLst/>
          </a:prstGeom>
          <a:noFill/>
        </p:spPr>
        <p:txBody>
          <a:bodyPr wrap="square" rtlCol="0">
            <a:spAutoFit/>
          </a:bodyPr>
          <a:lstStyle/>
          <a:p>
            <a:r>
              <a:rPr kumimoji="1" lang="ja-JP" altLang="en-US" sz="4800" dirty="0" smtClean="0"/>
              <a:t>仮定</a:t>
            </a:r>
            <a:r>
              <a:rPr kumimoji="1" lang="en-US" altLang="ja-JP" sz="4800" dirty="0" smtClean="0"/>
              <a:t>: </a:t>
            </a:r>
            <a:r>
              <a:rPr kumimoji="1" lang="ja-JP" altLang="en-US" sz="4800" dirty="0" smtClean="0"/>
              <a:t>信号の</a:t>
            </a:r>
            <a:r>
              <a:rPr kumimoji="1" lang="en-US" altLang="ja-JP" sz="4800" dirty="0" err="1" smtClean="0"/>
              <a:t>quasistationary</a:t>
            </a:r>
            <a:r>
              <a:rPr kumimoji="1" lang="ja-JP" altLang="en-US" sz="4800" dirty="0" smtClean="0"/>
              <a:t>性</a:t>
            </a:r>
            <a:endParaRPr kumimoji="1" lang="ja-JP" altLang="en-US" sz="4800" dirty="0"/>
          </a:p>
        </p:txBody>
      </p:sp>
      <p:sp>
        <p:nvSpPr>
          <p:cNvPr id="26" name="右矢印 25"/>
          <p:cNvSpPr/>
          <p:nvPr/>
        </p:nvSpPr>
        <p:spPr>
          <a:xfrm>
            <a:off x="7839700" y="34869861"/>
            <a:ext cx="684542" cy="519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1" name="テキスト ボックス 310"/>
          <p:cNvSpPr txBox="1"/>
          <p:nvPr/>
        </p:nvSpPr>
        <p:spPr>
          <a:xfrm>
            <a:off x="8458236" y="34220424"/>
            <a:ext cx="4546541" cy="1446550"/>
          </a:xfrm>
          <a:prstGeom prst="rect">
            <a:avLst/>
          </a:prstGeom>
          <a:noFill/>
        </p:spPr>
        <p:txBody>
          <a:bodyPr wrap="square" rtlCol="0">
            <a:spAutoFit/>
          </a:bodyPr>
          <a:lstStyle/>
          <a:p>
            <a:r>
              <a:rPr lang="ja-JP" altLang="en-US" sz="4000" dirty="0" smtClean="0">
                <a:solidFill>
                  <a:srgbClr val="FF0000"/>
                </a:solidFill>
              </a:rPr>
              <a:t>最小二乗型</a:t>
            </a:r>
            <a:endParaRPr lang="en-US" altLang="ja-JP" sz="4000" dirty="0" smtClean="0">
              <a:solidFill>
                <a:srgbClr val="FF0000"/>
              </a:solidFill>
            </a:endParaRPr>
          </a:p>
          <a:p>
            <a:r>
              <a:rPr kumimoji="1" lang="ja-JP" altLang="en-US" sz="4000" dirty="0">
                <a:solidFill>
                  <a:srgbClr val="FF0000"/>
                </a:solidFill>
              </a:rPr>
              <a:t>　</a:t>
            </a:r>
            <a:r>
              <a:rPr kumimoji="1" lang="ja-JP" altLang="en-US" sz="4000" dirty="0" smtClean="0">
                <a:solidFill>
                  <a:srgbClr val="FF0000"/>
                </a:solidFill>
              </a:rPr>
              <a:t>同時対角化問題</a:t>
            </a:r>
            <a:endParaRPr kumimoji="1" lang="ja-JP" altLang="en-US" sz="4000" dirty="0">
              <a:solidFill>
                <a:srgbClr val="FF0000"/>
              </a:solidFill>
            </a:endParaRPr>
          </a:p>
        </p:txBody>
      </p:sp>
      <p:sp>
        <p:nvSpPr>
          <p:cNvPr id="7" name="テキスト ボックス 6"/>
          <p:cNvSpPr txBox="1"/>
          <p:nvPr/>
        </p:nvSpPr>
        <p:spPr>
          <a:xfrm>
            <a:off x="10898850" y="18126767"/>
            <a:ext cx="1116228" cy="400110"/>
          </a:xfrm>
          <a:prstGeom prst="rect">
            <a:avLst/>
          </a:prstGeom>
          <a:noFill/>
        </p:spPr>
        <p:txBody>
          <a:bodyPr wrap="square" rtlCol="0">
            <a:spAutoFit/>
          </a:bodyPr>
          <a:lstStyle/>
          <a:p>
            <a:r>
              <a:rPr kumimoji="1" lang="en-US" altLang="ja-JP" sz="2000" dirty="0" smtClean="0"/>
              <a:t>……(1)</a:t>
            </a:r>
            <a:endParaRPr kumimoji="1" lang="ja-JP" altLang="en-US" sz="2000" dirty="0"/>
          </a:p>
        </p:txBody>
      </p:sp>
      <p:sp>
        <p:nvSpPr>
          <p:cNvPr id="306" name="テキスト ボックス 305"/>
          <p:cNvSpPr txBox="1"/>
          <p:nvPr/>
        </p:nvSpPr>
        <p:spPr>
          <a:xfrm>
            <a:off x="24284816" y="18520188"/>
            <a:ext cx="1116228" cy="400110"/>
          </a:xfrm>
          <a:prstGeom prst="rect">
            <a:avLst/>
          </a:prstGeom>
          <a:noFill/>
        </p:spPr>
        <p:txBody>
          <a:bodyPr wrap="square" rtlCol="0">
            <a:spAutoFit/>
          </a:bodyPr>
          <a:lstStyle/>
          <a:p>
            <a:r>
              <a:rPr kumimoji="1" lang="en-US" altLang="ja-JP" sz="2000" dirty="0" smtClean="0"/>
              <a:t>……(2)</a:t>
            </a:r>
            <a:endParaRPr kumimoji="1" lang="ja-JP" altLang="en-US" sz="2000" dirty="0"/>
          </a:p>
        </p:txBody>
      </p:sp>
      <p:sp>
        <p:nvSpPr>
          <p:cNvPr id="312" name="テキスト ボックス 311"/>
          <p:cNvSpPr txBox="1"/>
          <p:nvPr/>
        </p:nvSpPr>
        <p:spPr>
          <a:xfrm>
            <a:off x="22442885" y="24505683"/>
            <a:ext cx="1496856" cy="523220"/>
          </a:xfrm>
          <a:prstGeom prst="rect">
            <a:avLst/>
          </a:prstGeom>
          <a:noFill/>
        </p:spPr>
        <p:txBody>
          <a:bodyPr wrap="square" rtlCol="0">
            <a:spAutoFit/>
          </a:bodyPr>
          <a:lstStyle/>
          <a:p>
            <a:r>
              <a:rPr kumimoji="1" lang="en-US" altLang="ja-JP" sz="2800" dirty="0" smtClean="0"/>
              <a:t>……(3)</a:t>
            </a:r>
            <a:endParaRPr kumimoji="1" lang="ja-JP" altLang="en-US" sz="2800" dirty="0"/>
          </a:p>
        </p:txBody>
      </p:sp>
      <p:sp>
        <p:nvSpPr>
          <p:cNvPr id="313" name="テキスト ボックス 312"/>
          <p:cNvSpPr txBox="1"/>
          <p:nvPr/>
        </p:nvSpPr>
        <p:spPr>
          <a:xfrm>
            <a:off x="10582100" y="29140585"/>
            <a:ext cx="1496856" cy="523220"/>
          </a:xfrm>
          <a:prstGeom prst="rect">
            <a:avLst/>
          </a:prstGeom>
          <a:noFill/>
        </p:spPr>
        <p:txBody>
          <a:bodyPr wrap="square" rtlCol="0">
            <a:spAutoFit/>
          </a:bodyPr>
          <a:lstStyle/>
          <a:p>
            <a:r>
              <a:rPr kumimoji="1" lang="en-US" altLang="ja-JP" sz="2800" dirty="0" smtClean="0"/>
              <a:t>……(4)</a:t>
            </a:r>
            <a:endParaRPr kumimoji="1" lang="ja-JP" altLang="en-US" sz="2800" dirty="0"/>
          </a:p>
        </p:txBody>
      </p:sp>
      <p:sp>
        <p:nvSpPr>
          <p:cNvPr id="314" name="テキスト ボックス 313"/>
          <p:cNvSpPr txBox="1"/>
          <p:nvPr/>
        </p:nvSpPr>
        <p:spPr>
          <a:xfrm>
            <a:off x="24168493" y="30090266"/>
            <a:ext cx="1496856" cy="523220"/>
          </a:xfrm>
          <a:prstGeom prst="rect">
            <a:avLst/>
          </a:prstGeom>
          <a:noFill/>
        </p:spPr>
        <p:txBody>
          <a:bodyPr wrap="square" rtlCol="0">
            <a:spAutoFit/>
          </a:bodyPr>
          <a:lstStyle/>
          <a:p>
            <a:r>
              <a:rPr kumimoji="1" lang="en-US" altLang="ja-JP" sz="2800" dirty="0" smtClean="0"/>
              <a:t>……(5)</a:t>
            </a:r>
            <a:endParaRPr kumimoji="1" lang="ja-JP" altLang="en-US" sz="2800" dirty="0"/>
          </a:p>
        </p:txBody>
      </p:sp>
      <p:sp>
        <p:nvSpPr>
          <p:cNvPr id="315" name="テキスト ボックス 314"/>
          <p:cNvSpPr txBox="1"/>
          <p:nvPr/>
        </p:nvSpPr>
        <p:spPr>
          <a:xfrm>
            <a:off x="24138632" y="35010155"/>
            <a:ext cx="1598155" cy="523220"/>
          </a:xfrm>
          <a:prstGeom prst="rect">
            <a:avLst/>
          </a:prstGeom>
          <a:noFill/>
        </p:spPr>
        <p:txBody>
          <a:bodyPr wrap="square" rtlCol="0">
            <a:spAutoFit/>
          </a:bodyPr>
          <a:lstStyle/>
          <a:p>
            <a:r>
              <a:rPr kumimoji="1" lang="en-US" altLang="ja-JP" sz="2800" dirty="0" smtClean="0"/>
              <a:t>……(5</a:t>
            </a:r>
            <a:r>
              <a:rPr kumimoji="1" lang="ja-JP" altLang="en-US" sz="2800" dirty="0" smtClean="0"/>
              <a:t>’</a:t>
            </a:r>
            <a:r>
              <a:rPr kumimoji="1" lang="en-US" altLang="ja-JP" sz="2800" dirty="0" smtClean="0"/>
              <a:t>)</a:t>
            </a:r>
            <a:endParaRPr kumimoji="1" lang="ja-JP" altLang="en-US" sz="2800" dirty="0"/>
          </a:p>
        </p:txBody>
      </p:sp>
      <p:sp>
        <p:nvSpPr>
          <p:cNvPr id="316" name="テキスト ボックス 315"/>
          <p:cNvSpPr txBox="1"/>
          <p:nvPr/>
        </p:nvSpPr>
        <p:spPr>
          <a:xfrm>
            <a:off x="13107269" y="36025949"/>
            <a:ext cx="12371163" cy="461665"/>
          </a:xfrm>
          <a:prstGeom prst="rect">
            <a:avLst/>
          </a:prstGeom>
          <a:noFill/>
        </p:spPr>
        <p:txBody>
          <a:bodyPr wrap="square" rtlCol="0">
            <a:spAutoFit/>
          </a:bodyPr>
          <a:lstStyle/>
          <a:p>
            <a:r>
              <a:rPr lang="en-US" altLang="ja-JP" sz="2400" dirty="0" smtClean="0">
                <a:solidFill>
                  <a:srgbClr val="7030A0"/>
                </a:solidFill>
              </a:rPr>
              <a:t> </a:t>
            </a:r>
            <a:r>
              <a:rPr lang="en-US" altLang="ja-JP" sz="2400" dirty="0" smtClean="0">
                <a:solidFill>
                  <a:schemeClr val="tx1"/>
                </a:solidFill>
              </a:rPr>
              <a:t>(</a:t>
            </a:r>
            <a:r>
              <a:rPr lang="ja-JP" altLang="en-US" sz="2400" dirty="0" smtClean="0">
                <a:solidFill>
                  <a:schemeClr val="tx1"/>
                </a:solidFill>
              </a:rPr>
              <a:t>推定には，固定型</a:t>
            </a:r>
            <a:r>
              <a:rPr lang="en-US" altLang="ja-JP" sz="2400" dirty="0" smtClean="0">
                <a:solidFill>
                  <a:schemeClr val="tx1"/>
                </a:solidFill>
              </a:rPr>
              <a:t>BSS</a:t>
            </a:r>
            <a:r>
              <a:rPr lang="ja-JP" altLang="en-US" sz="2400" dirty="0" smtClean="0">
                <a:solidFill>
                  <a:schemeClr val="tx1"/>
                </a:solidFill>
              </a:rPr>
              <a:t>問題を最小二乗型同時対角化問題に当てはめて解く</a:t>
            </a:r>
            <a:r>
              <a:rPr lang="en-US" altLang="ja-JP" sz="2400" dirty="0" smtClean="0">
                <a:solidFill>
                  <a:schemeClr val="tx1"/>
                </a:solidFill>
              </a:rPr>
              <a:t>DMDI[1]</a:t>
            </a:r>
            <a:r>
              <a:rPr lang="ja-JP" altLang="en-US" sz="2400" dirty="0" smtClean="0">
                <a:solidFill>
                  <a:schemeClr val="tx1"/>
                </a:solidFill>
              </a:rPr>
              <a:t>を用いる</a:t>
            </a:r>
            <a:r>
              <a:rPr lang="en-US" altLang="ja-JP" sz="2400" dirty="0" smtClean="0">
                <a:solidFill>
                  <a:schemeClr val="tx1"/>
                </a:solidFill>
              </a:rPr>
              <a:t>)</a:t>
            </a:r>
            <a:endParaRPr kumimoji="1" lang="ja-JP" altLang="en-US" sz="2400" dirty="0">
              <a:solidFill>
                <a:schemeClr val="tx1"/>
              </a:solidFill>
            </a:endParaRPr>
          </a:p>
        </p:txBody>
      </p:sp>
      <p:sp>
        <p:nvSpPr>
          <p:cNvPr id="317" name="正方形/長方形 316"/>
          <p:cNvSpPr/>
          <p:nvPr/>
        </p:nvSpPr>
        <p:spPr>
          <a:xfrm>
            <a:off x="944484" y="35771400"/>
            <a:ext cx="8434367" cy="8796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3579431" y="7563000"/>
            <a:ext cx="1125791" cy="336146"/>
          </a:xfrm>
          <a:prstGeom prst="rect">
            <a:avLst/>
          </a:prstGeom>
        </p:spPr>
      </p:pic>
      <p:pic>
        <p:nvPicPr>
          <p:cNvPr id="15" name="図 14"/>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8546419" y="8761563"/>
            <a:ext cx="544249" cy="450949"/>
          </a:xfrm>
          <a:prstGeom prst="rect">
            <a:avLst/>
          </a:prstGeom>
        </p:spPr>
      </p:pic>
      <p:pic>
        <p:nvPicPr>
          <p:cNvPr id="24" name="図 23"/>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8370376" y="7568443"/>
            <a:ext cx="1056032" cy="312499"/>
          </a:xfrm>
          <a:prstGeom prst="rect">
            <a:avLst/>
          </a:prstGeom>
        </p:spPr>
      </p:pic>
      <p:pic>
        <p:nvPicPr>
          <p:cNvPr id="27" name="図 26"/>
          <p:cNvPicPr>
            <a:picLocks noChangeAspect="1"/>
          </p:cNvPicPr>
          <p:nvPr/>
        </p:nvPicPr>
        <p:blipFill>
          <a:blip r:embed="rId48">
            <a:extLst>
              <a:ext uri="{28A0092B-C50C-407E-A947-70E740481C1C}">
                <a14:useLocalDpi xmlns:a14="http://schemas.microsoft.com/office/drawing/2010/main" val="0"/>
              </a:ext>
            </a:extLst>
          </a:blip>
          <a:stretch>
            <a:fillRect/>
          </a:stretch>
        </p:blipFill>
        <p:spPr>
          <a:xfrm>
            <a:off x="7921716" y="6998274"/>
            <a:ext cx="1676190" cy="380952"/>
          </a:xfrm>
          <a:prstGeom prst="rect">
            <a:avLst/>
          </a:prstGeom>
        </p:spPr>
      </p:pic>
      <p:sp>
        <p:nvSpPr>
          <p:cNvPr id="28" name="テキスト ボックス 27"/>
          <p:cNvSpPr txBox="1"/>
          <p:nvPr/>
        </p:nvSpPr>
        <p:spPr>
          <a:xfrm>
            <a:off x="9679250" y="6890014"/>
            <a:ext cx="1256882" cy="523220"/>
          </a:xfrm>
          <a:prstGeom prst="rect">
            <a:avLst/>
          </a:prstGeom>
          <a:noFill/>
        </p:spPr>
        <p:txBody>
          <a:bodyPr wrap="square" rtlCol="0">
            <a:spAutoFit/>
          </a:bodyPr>
          <a:lstStyle/>
          <a:p>
            <a:r>
              <a:rPr kumimoji="1" lang="ja-JP" altLang="en-US" sz="2800" dirty="0" smtClean="0"/>
              <a:t>を仮定</a:t>
            </a:r>
            <a:endParaRPr kumimoji="1" lang="ja-JP" altLang="en-US" sz="2800" dirty="0"/>
          </a:p>
        </p:txBody>
      </p:sp>
      <p:sp>
        <p:nvSpPr>
          <p:cNvPr id="285" name="テキスト ボックス 284"/>
          <p:cNvSpPr txBox="1"/>
          <p:nvPr/>
        </p:nvSpPr>
        <p:spPr>
          <a:xfrm>
            <a:off x="6268749" y="13759846"/>
            <a:ext cx="1712753" cy="584775"/>
          </a:xfrm>
          <a:prstGeom prst="rect">
            <a:avLst/>
          </a:prstGeom>
          <a:noFill/>
        </p:spPr>
        <p:txBody>
          <a:bodyPr wrap="square" rtlCol="0">
            <a:spAutoFit/>
          </a:bodyPr>
          <a:lstStyle/>
          <a:p>
            <a:r>
              <a:rPr lang="ja-JP" altLang="en-US" sz="3200" dirty="0"/>
              <a:t>おはよう</a:t>
            </a:r>
            <a:endParaRPr kumimoji="1" lang="ja-JP" altLang="en-US" sz="3200" dirty="0"/>
          </a:p>
        </p:txBody>
      </p:sp>
      <p:sp>
        <p:nvSpPr>
          <p:cNvPr id="291" name="テキスト ボックス 290"/>
          <p:cNvSpPr txBox="1"/>
          <p:nvPr/>
        </p:nvSpPr>
        <p:spPr>
          <a:xfrm>
            <a:off x="6145930" y="13597913"/>
            <a:ext cx="1164835" cy="584775"/>
          </a:xfrm>
          <a:prstGeom prst="rect">
            <a:avLst/>
          </a:prstGeom>
          <a:noFill/>
        </p:spPr>
        <p:txBody>
          <a:bodyPr wrap="square" rtlCol="0">
            <a:spAutoFit/>
          </a:bodyPr>
          <a:lstStyle/>
          <a:p>
            <a:r>
              <a:rPr kumimoji="1" lang="en-US" altLang="ja-JP" sz="3200" dirty="0"/>
              <a:t>hello</a:t>
            </a:r>
            <a:endParaRPr kumimoji="1" lang="ja-JP" altLang="en-US" sz="3200" dirty="0"/>
          </a:p>
        </p:txBody>
      </p:sp>
    </p:spTree>
    <p:extLst>
      <p:ext uri="{BB962C8B-B14F-4D97-AF65-F5344CB8AC3E}">
        <p14:creationId xmlns:p14="http://schemas.microsoft.com/office/powerpoint/2010/main" val="238572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bwMode="auto">
          <a:xfrm>
            <a:off x="432198" y="697114"/>
            <a:ext cx="25303609" cy="14649011"/>
          </a:xfrm>
          <a:prstGeom prst="rect">
            <a:avLst/>
          </a:prstGeom>
          <a:noFill/>
          <a:ln>
            <a:solidFill>
              <a:schemeClr val="accent6">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179388" marR="0" indent="-179388" algn="l" defTabSz="914400" rtl="0" eaLnBrk="1" fontAlgn="base" latinLnBrk="0" hangingPunct="1">
              <a:lnSpc>
                <a:spcPct val="100000"/>
              </a:lnSpc>
              <a:spcBef>
                <a:spcPct val="20000"/>
              </a:spcBef>
              <a:spcAft>
                <a:spcPct val="0"/>
              </a:spcAft>
              <a:buClr>
                <a:srgbClr val="333399"/>
              </a:buClr>
              <a:buSzPct val="80000"/>
              <a:buFont typeface="Wingdings" pitchFamily="2" charset="2"/>
              <a:buNone/>
              <a:tabLst/>
            </a:pPr>
            <a:endParaRPr kumimoji="1" lang="ja-JP" altLang="en-US" sz="2000" b="0" i="0" u="none" strike="noStrike" cap="none" normalizeH="0" baseline="0" dirty="0">
              <a:ln>
                <a:noFill/>
              </a:ln>
              <a:solidFill>
                <a:srgbClr val="1C1C1C"/>
              </a:solidFill>
              <a:effectLst/>
              <a:latin typeface="cmr8" pitchFamily="34" charset="0"/>
              <a:ea typeface="HGPｺﾞｼｯｸM" pitchFamily="50" charset="-128"/>
            </a:endParaRPr>
          </a:p>
        </p:txBody>
      </p:sp>
      <p:sp>
        <p:nvSpPr>
          <p:cNvPr id="3" name="テキスト ボックス 2"/>
          <p:cNvSpPr txBox="1"/>
          <p:nvPr/>
        </p:nvSpPr>
        <p:spPr>
          <a:xfrm>
            <a:off x="8744420" y="-71571"/>
            <a:ext cx="7869462" cy="1015663"/>
          </a:xfrm>
          <a:prstGeom prst="rect">
            <a:avLst/>
          </a:prstGeom>
          <a:solidFill>
            <a:schemeClr val="bg1"/>
          </a:solidFill>
        </p:spPr>
        <p:txBody>
          <a:bodyPr wrap="none" rtlCol="0">
            <a:spAutoFit/>
          </a:bodyPr>
          <a:lstStyle/>
          <a:p>
            <a:pPr algn="ctr"/>
            <a:r>
              <a:rPr lang="ja-JP" altLang="en-US" sz="6000" b="1" dirty="0">
                <a:solidFill>
                  <a:srgbClr val="002060"/>
                </a:solidFill>
              </a:rPr>
              <a:t>適応型</a:t>
            </a:r>
            <a:r>
              <a:rPr kumimoji="1" lang="en-US" altLang="ja-JP" sz="6000" b="1" dirty="0" smtClean="0">
                <a:solidFill>
                  <a:srgbClr val="002060"/>
                </a:solidFill>
              </a:rPr>
              <a:t>BSS</a:t>
            </a:r>
            <a:r>
              <a:rPr kumimoji="1" lang="ja-JP" altLang="en-US" sz="6000" b="1" dirty="0" smtClean="0">
                <a:solidFill>
                  <a:srgbClr val="002060"/>
                </a:solidFill>
              </a:rPr>
              <a:t>問題の解法</a:t>
            </a:r>
            <a:endParaRPr kumimoji="1" lang="ja-JP" altLang="en-US" sz="6000" b="1" dirty="0">
              <a:solidFill>
                <a:srgbClr val="002060"/>
              </a:solidFill>
            </a:endParaRPr>
          </a:p>
        </p:txBody>
      </p:sp>
      <p:sp>
        <p:nvSpPr>
          <p:cNvPr id="100" name="正方形/長方形 99"/>
          <p:cNvSpPr/>
          <p:nvPr/>
        </p:nvSpPr>
        <p:spPr bwMode="auto">
          <a:xfrm>
            <a:off x="354507" y="15926544"/>
            <a:ext cx="25334491" cy="11864193"/>
          </a:xfrm>
          <a:prstGeom prst="rect">
            <a:avLst/>
          </a:prstGeom>
          <a:noFill/>
          <a:ln>
            <a:solidFill>
              <a:schemeClr val="accent6">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179388" marR="0" indent="-179388" algn="l" defTabSz="914400" rtl="0" eaLnBrk="1" fontAlgn="base" latinLnBrk="0" hangingPunct="1">
              <a:lnSpc>
                <a:spcPct val="100000"/>
              </a:lnSpc>
              <a:spcBef>
                <a:spcPct val="20000"/>
              </a:spcBef>
              <a:spcAft>
                <a:spcPct val="0"/>
              </a:spcAft>
              <a:buClr>
                <a:srgbClr val="333399"/>
              </a:buClr>
              <a:buSzPct val="80000"/>
              <a:buFont typeface="Wingdings" pitchFamily="2" charset="2"/>
              <a:buNone/>
              <a:tabLst/>
            </a:pPr>
            <a:endParaRPr kumimoji="1" lang="ja-JP" altLang="en-US" sz="2000" b="0" i="0" u="none" strike="noStrike" cap="none" normalizeH="0" baseline="0" dirty="0">
              <a:ln>
                <a:noFill/>
              </a:ln>
              <a:solidFill>
                <a:srgbClr val="1C1C1C"/>
              </a:solidFill>
              <a:effectLst/>
              <a:latin typeface="cmr8" pitchFamily="34" charset="0"/>
              <a:ea typeface="HGPｺﾞｼｯｸM" pitchFamily="50" charset="-128"/>
            </a:endParaRPr>
          </a:p>
        </p:txBody>
      </p:sp>
      <p:sp>
        <p:nvSpPr>
          <p:cNvPr id="101" name="テキスト ボックス 100"/>
          <p:cNvSpPr txBox="1"/>
          <p:nvPr/>
        </p:nvSpPr>
        <p:spPr>
          <a:xfrm>
            <a:off x="3461688" y="15458098"/>
            <a:ext cx="4079963" cy="830997"/>
          </a:xfrm>
          <a:prstGeom prst="rect">
            <a:avLst/>
          </a:prstGeom>
          <a:solidFill>
            <a:schemeClr val="bg1"/>
          </a:solidFill>
        </p:spPr>
        <p:txBody>
          <a:bodyPr wrap="none" rtlCol="0">
            <a:spAutoFit/>
          </a:bodyPr>
          <a:lstStyle/>
          <a:p>
            <a:pPr algn="ctr"/>
            <a:r>
              <a:rPr lang="ja-JP" altLang="en-US" sz="4800" b="1" dirty="0" smtClean="0">
                <a:solidFill>
                  <a:srgbClr val="002060"/>
                </a:solidFill>
              </a:rPr>
              <a:t>シミュレーション</a:t>
            </a:r>
            <a:endParaRPr kumimoji="1" lang="ja-JP" altLang="en-US" sz="4800" b="1" dirty="0">
              <a:solidFill>
                <a:srgbClr val="002060"/>
              </a:solidFill>
            </a:endParaRPr>
          </a:p>
        </p:txBody>
      </p:sp>
      <p:sp>
        <p:nvSpPr>
          <p:cNvPr id="116" name="正方形/長方形 115"/>
          <p:cNvSpPr/>
          <p:nvPr/>
        </p:nvSpPr>
        <p:spPr bwMode="auto">
          <a:xfrm>
            <a:off x="345255" y="33121766"/>
            <a:ext cx="25415345" cy="3494242"/>
          </a:xfrm>
          <a:prstGeom prst="rect">
            <a:avLst/>
          </a:prstGeom>
          <a:noFill/>
          <a:ln>
            <a:solidFill>
              <a:schemeClr val="accent6">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179388" marR="0" indent="-179388" algn="l" defTabSz="914400" rtl="0" eaLnBrk="1" fontAlgn="base" latinLnBrk="0" hangingPunct="1">
              <a:lnSpc>
                <a:spcPct val="100000"/>
              </a:lnSpc>
              <a:spcBef>
                <a:spcPct val="20000"/>
              </a:spcBef>
              <a:spcAft>
                <a:spcPct val="0"/>
              </a:spcAft>
              <a:buClr>
                <a:srgbClr val="333399"/>
              </a:buClr>
              <a:buSzPct val="80000"/>
              <a:buFont typeface="Wingdings" pitchFamily="2" charset="2"/>
              <a:buNone/>
              <a:tabLst/>
            </a:pPr>
            <a:endParaRPr kumimoji="1" lang="ja-JP" altLang="en-US" sz="2000" b="0" i="0" u="none" strike="noStrike" cap="none" normalizeH="0" baseline="0">
              <a:ln>
                <a:noFill/>
              </a:ln>
              <a:solidFill>
                <a:srgbClr val="1C1C1C"/>
              </a:solidFill>
              <a:effectLst/>
              <a:latin typeface="cmr8" pitchFamily="34" charset="0"/>
              <a:ea typeface="HGPｺﾞｼｯｸM" pitchFamily="50" charset="-128"/>
            </a:endParaRPr>
          </a:p>
        </p:txBody>
      </p:sp>
      <p:sp>
        <p:nvSpPr>
          <p:cNvPr id="117" name="テキスト ボックス 116"/>
          <p:cNvSpPr txBox="1"/>
          <p:nvPr/>
        </p:nvSpPr>
        <p:spPr>
          <a:xfrm>
            <a:off x="3501756" y="32755584"/>
            <a:ext cx="2659702" cy="830997"/>
          </a:xfrm>
          <a:prstGeom prst="rect">
            <a:avLst/>
          </a:prstGeom>
          <a:solidFill>
            <a:schemeClr val="bg1"/>
          </a:solidFill>
        </p:spPr>
        <p:txBody>
          <a:bodyPr wrap="none" rtlCol="0">
            <a:spAutoFit/>
          </a:bodyPr>
          <a:lstStyle/>
          <a:p>
            <a:pPr algn="ctr"/>
            <a:r>
              <a:rPr kumimoji="1" lang="ja-JP" altLang="en-US" sz="4800" b="1" dirty="0">
                <a:solidFill>
                  <a:srgbClr val="002060"/>
                </a:solidFill>
              </a:rPr>
              <a:t>参考文献</a:t>
            </a:r>
          </a:p>
        </p:txBody>
      </p:sp>
      <p:sp>
        <p:nvSpPr>
          <p:cNvPr id="71" name="正方形/長方形 70"/>
          <p:cNvSpPr/>
          <p:nvPr/>
        </p:nvSpPr>
        <p:spPr>
          <a:xfrm>
            <a:off x="556007" y="33435741"/>
            <a:ext cx="24931489" cy="2948499"/>
          </a:xfrm>
          <a:prstGeom prst="rect">
            <a:avLst/>
          </a:prstGeom>
        </p:spPr>
        <p:txBody>
          <a:bodyPr wrap="square">
            <a:spAutoFit/>
          </a:bodyPr>
          <a:lstStyle/>
          <a:p>
            <a:r>
              <a:rPr lang="en-US" altLang="ja-JP" sz="3200" dirty="0"/>
              <a:t>[1</a:t>
            </a:r>
            <a:r>
              <a:rPr lang="en-US" altLang="ja-JP" sz="3200" dirty="0" smtClean="0"/>
              <a:t>]</a:t>
            </a:r>
            <a:r>
              <a:rPr lang="ja-JP" altLang="en-US" sz="3200" dirty="0"/>
              <a:t> </a:t>
            </a:r>
            <a:r>
              <a:rPr lang="en-US" altLang="ja-JP" sz="3200" dirty="0" err="1" smtClean="0"/>
              <a:t>S.Saito</a:t>
            </a:r>
            <a:r>
              <a:rPr lang="en-US" altLang="ja-JP" sz="3200" dirty="0" smtClean="0"/>
              <a:t>, </a:t>
            </a:r>
            <a:r>
              <a:rPr lang="en-US" altLang="ja-JP" sz="3200" dirty="0" err="1" smtClean="0"/>
              <a:t>K.Oishi</a:t>
            </a:r>
            <a:r>
              <a:rPr lang="en-US" altLang="ja-JP" sz="3200" dirty="0" smtClean="0"/>
              <a:t>, and </a:t>
            </a:r>
            <a:r>
              <a:rPr lang="en-US" altLang="ja-JP" sz="3200" dirty="0" err="1" smtClean="0"/>
              <a:t>T.Furukawa</a:t>
            </a:r>
            <a:r>
              <a:rPr lang="en-US" altLang="ja-JP" sz="3200" dirty="0" smtClean="0"/>
              <a:t>, “ </a:t>
            </a:r>
            <a:r>
              <a:rPr lang="en-US" altLang="ja-JP" sz="3200" dirty="0" err="1" smtClean="0"/>
              <a:t>Convolutive</a:t>
            </a:r>
            <a:r>
              <a:rPr lang="ja-JP" altLang="en-US" sz="3200" dirty="0"/>
              <a:t> </a:t>
            </a:r>
            <a:r>
              <a:rPr lang="en-US" altLang="ja-JP" sz="3200" dirty="0" smtClean="0"/>
              <a:t>blind source separation using an iterative least-squares algorithms for non-orthogonal</a:t>
            </a:r>
          </a:p>
          <a:p>
            <a:r>
              <a:rPr lang="en-US" altLang="ja-JP" sz="3200" dirty="0"/>
              <a:t> </a:t>
            </a:r>
            <a:r>
              <a:rPr lang="en-US" altLang="ja-JP" sz="3200" dirty="0" smtClean="0"/>
              <a:t>    approximate joint diagonalization,” IEEE Trans. Audio, Speech and Language Process., vol.23, no.12, pp2434-2448, Dec.2015.</a:t>
            </a:r>
          </a:p>
          <a:p>
            <a:r>
              <a:rPr lang="en-US" altLang="ja-JP" sz="3200" dirty="0"/>
              <a:t>[</a:t>
            </a:r>
            <a:r>
              <a:rPr lang="en-US" altLang="ja-JP" sz="3200" dirty="0" smtClean="0"/>
              <a:t>2] </a:t>
            </a:r>
            <a:r>
              <a:rPr lang="en-US" altLang="ja-JP" sz="3200" dirty="0" err="1" smtClean="0"/>
              <a:t>J.B.Allen</a:t>
            </a:r>
            <a:r>
              <a:rPr lang="en-US" altLang="ja-JP" sz="3200" dirty="0" smtClean="0"/>
              <a:t> </a:t>
            </a:r>
            <a:r>
              <a:rPr lang="en-US" altLang="ja-JP" sz="3200" dirty="0"/>
              <a:t>and </a:t>
            </a:r>
            <a:r>
              <a:rPr lang="en-US" altLang="ja-JP" sz="3200" dirty="0" err="1"/>
              <a:t>D.A.Berkley</a:t>
            </a:r>
            <a:r>
              <a:rPr lang="en-US" altLang="ja-JP" sz="3200" dirty="0"/>
              <a:t>, “ Image method for efficiently simulating small-room acoustics,” </a:t>
            </a:r>
            <a:r>
              <a:rPr lang="en-US" altLang="ja-JP" sz="3200" dirty="0" smtClean="0"/>
              <a:t> </a:t>
            </a:r>
            <a:r>
              <a:rPr lang="en-US" altLang="ja-JP" sz="3200" dirty="0" err="1" smtClean="0"/>
              <a:t>J.Acoust</a:t>
            </a:r>
            <a:r>
              <a:rPr lang="en-US" altLang="ja-JP" sz="3200" dirty="0" smtClean="0"/>
              <a:t>., vol.65, pp943-950, Apr.1979. </a:t>
            </a:r>
          </a:p>
          <a:p>
            <a:r>
              <a:rPr lang="en-US" altLang="ja-JP" sz="3200" dirty="0" smtClean="0"/>
              <a:t>[3] </a:t>
            </a:r>
            <a:r>
              <a:rPr lang="en-US" altLang="ja-JP" sz="3200" dirty="0" err="1" smtClean="0"/>
              <a:t>K.Rahbar</a:t>
            </a:r>
            <a:r>
              <a:rPr lang="en-US" altLang="ja-JP" sz="3200" dirty="0" smtClean="0"/>
              <a:t> and </a:t>
            </a:r>
            <a:r>
              <a:rPr lang="en-US" altLang="ja-JP" sz="3200" dirty="0" err="1" smtClean="0"/>
              <a:t>J.Reilly</a:t>
            </a:r>
            <a:r>
              <a:rPr lang="en-US" altLang="ja-JP" sz="3200" dirty="0" smtClean="0"/>
              <a:t>, “ A Frequency Domain Method for Blind Source Separation of </a:t>
            </a:r>
            <a:r>
              <a:rPr lang="en-US" altLang="ja-JP" sz="3200" dirty="0" err="1" smtClean="0"/>
              <a:t>Convolutive</a:t>
            </a:r>
            <a:r>
              <a:rPr lang="en-US" altLang="ja-JP" sz="3200" dirty="0" smtClean="0"/>
              <a:t> Audio Mixtures, “ IEEE Trans. and </a:t>
            </a:r>
          </a:p>
          <a:p>
            <a:r>
              <a:rPr lang="en-US" altLang="ja-JP" sz="3200" dirty="0"/>
              <a:t> </a:t>
            </a:r>
            <a:r>
              <a:rPr lang="en-US" altLang="ja-JP" sz="3200" dirty="0" smtClean="0"/>
              <a:t>    Signal </a:t>
            </a:r>
            <a:r>
              <a:rPr lang="en-US" altLang="ja-JP" sz="3200" dirty="0" err="1" smtClean="0"/>
              <a:t>Process.Left</a:t>
            </a:r>
            <a:r>
              <a:rPr lang="en-US" altLang="ja-JP" sz="3200" dirty="0" smtClean="0"/>
              <a:t>., vol.63, no.5, pp.1322-1334, Mar.2015.</a:t>
            </a:r>
          </a:p>
        </p:txBody>
      </p:sp>
      <p:sp>
        <p:nvSpPr>
          <p:cNvPr id="148" name="正方形/長方形 147"/>
          <p:cNvSpPr/>
          <p:nvPr/>
        </p:nvSpPr>
        <p:spPr bwMode="auto">
          <a:xfrm>
            <a:off x="345255" y="28371156"/>
            <a:ext cx="25357066" cy="4332107"/>
          </a:xfrm>
          <a:prstGeom prst="rect">
            <a:avLst/>
          </a:prstGeom>
          <a:noFill/>
          <a:ln>
            <a:solidFill>
              <a:schemeClr val="accent6">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179388" marR="0" indent="-179388" algn="l" defTabSz="914400" rtl="0" eaLnBrk="1" fontAlgn="base" latinLnBrk="0" hangingPunct="1">
              <a:lnSpc>
                <a:spcPct val="100000"/>
              </a:lnSpc>
              <a:spcBef>
                <a:spcPct val="20000"/>
              </a:spcBef>
              <a:spcAft>
                <a:spcPct val="0"/>
              </a:spcAft>
              <a:buClr>
                <a:srgbClr val="333399"/>
              </a:buClr>
              <a:buSzPct val="80000"/>
              <a:buFont typeface="Wingdings" pitchFamily="2" charset="2"/>
              <a:buNone/>
              <a:tabLst/>
            </a:pPr>
            <a:endParaRPr kumimoji="1" lang="ja-JP" altLang="en-US" sz="2000" b="0" i="0" u="none" strike="noStrike" cap="none" normalizeH="0" baseline="0">
              <a:ln>
                <a:noFill/>
              </a:ln>
              <a:solidFill>
                <a:srgbClr val="1C1C1C"/>
              </a:solidFill>
              <a:effectLst/>
              <a:latin typeface="cmr8" pitchFamily="34" charset="0"/>
              <a:ea typeface="HGPｺﾞｼｯｸM" pitchFamily="50" charset="-128"/>
            </a:endParaRPr>
          </a:p>
        </p:txBody>
      </p:sp>
      <p:sp>
        <p:nvSpPr>
          <p:cNvPr id="149" name="テキスト ボックス 148"/>
          <p:cNvSpPr txBox="1"/>
          <p:nvPr/>
        </p:nvSpPr>
        <p:spPr>
          <a:xfrm>
            <a:off x="3355986" y="27952653"/>
            <a:ext cx="4899097" cy="830997"/>
          </a:xfrm>
          <a:prstGeom prst="rect">
            <a:avLst/>
          </a:prstGeom>
          <a:solidFill>
            <a:schemeClr val="bg1"/>
          </a:solidFill>
        </p:spPr>
        <p:txBody>
          <a:bodyPr wrap="none" rtlCol="0">
            <a:spAutoFit/>
          </a:bodyPr>
          <a:lstStyle/>
          <a:p>
            <a:pPr algn="ctr"/>
            <a:r>
              <a:rPr kumimoji="1" lang="ja-JP" altLang="en-US" sz="4800" b="1" dirty="0" smtClean="0">
                <a:solidFill>
                  <a:srgbClr val="002060"/>
                </a:solidFill>
              </a:rPr>
              <a:t>まとめ</a:t>
            </a:r>
            <a:r>
              <a:rPr lang="en-US" altLang="ja-JP" sz="4800" b="1" dirty="0" smtClean="0">
                <a:solidFill>
                  <a:srgbClr val="002060"/>
                </a:solidFill>
              </a:rPr>
              <a:t>,</a:t>
            </a:r>
            <a:r>
              <a:rPr lang="ja-JP" altLang="en-US" sz="4800" b="1" dirty="0" smtClean="0">
                <a:solidFill>
                  <a:srgbClr val="002060"/>
                </a:solidFill>
              </a:rPr>
              <a:t>今後の予定</a:t>
            </a:r>
            <a:endParaRPr kumimoji="1" lang="ja-JP" altLang="en-US" sz="4800" b="1" dirty="0">
              <a:solidFill>
                <a:srgbClr val="002060"/>
              </a:solidFill>
            </a:endParaRPr>
          </a:p>
        </p:txBody>
      </p:sp>
      <p:sp>
        <p:nvSpPr>
          <p:cNvPr id="81" name="正方形/長方形 80"/>
          <p:cNvSpPr/>
          <p:nvPr/>
        </p:nvSpPr>
        <p:spPr>
          <a:xfrm>
            <a:off x="403140" y="28639474"/>
            <a:ext cx="25237224" cy="3970318"/>
          </a:xfrm>
          <a:prstGeom prst="rect">
            <a:avLst/>
          </a:prstGeom>
        </p:spPr>
        <p:txBody>
          <a:bodyPr wrap="square">
            <a:spAutoFit/>
          </a:bodyPr>
          <a:lstStyle/>
          <a:p>
            <a:pPr marL="571500" indent="-571500">
              <a:buClr>
                <a:schemeClr val="accent6"/>
              </a:buClr>
              <a:buFont typeface="Wingdings" panose="05000000000000000000" pitchFamily="2" charset="2"/>
              <a:buChar char="l"/>
            </a:pPr>
            <a:r>
              <a:rPr lang="ja-JP" altLang="en-US" sz="3600" dirty="0">
                <a:latin typeface="+mn-ea"/>
                <a:ea typeface="+mn-ea"/>
              </a:rPr>
              <a:t>音源</a:t>
            </a:r>
            <a:r>
              <a:rPr lang="ja-JP" altLang="en-US" sz="3600" dirty="0" smtClean="0">
                <a:latin typeface="+mn-ea"/>
                <a:ea typeface="+mn-ea"/>
              </a:rPr>
              <a:t>と音源の位置の双方が切り替わる状況を想定した適応型ブラインド音源分離を実現させる方法として，従来の固定型</a:t>
            </a:r>
            <a:r>
              <a:rPr lang="en-US" altLang="ja-JP" sz="3600" dirty="0" smtClean="0">
                <a:latin typeface="+mn-ea"/>
                <a:ea typeface="+mn-ea"/>
              </a:rPr>
              <a:t>BSS</a:t>
            </a:r>
          </a:p>
          <a:p>
            <a:pPr>
              <a:buClr>
                <a:schemeClr val="accent6"/>
              </a:buClr>
            </a:pPr>
            <a:r>
              <a:rPr lang="en-US" altLang="ja-JP" sz="3600" dirty="0">
                <a:latin typeface="+mn-ea"/>
                <a:ea typeface="+mn-ea"/>
              </a:rPr>
              <a:t> </a:t>
            </a:r>
            <a:r>
              <a:rPr lang="en-US" altLang="ja-JP" sz="3600" dirty="0" smtClean="0">
                <a:latin typeface="+mn-ea"/>
                <a:ea typeface="+mn-ea"/>
              </a:rPr>
              <a:t>   </a:t>
            </a:r>
            <a:r>
              <a:rPr lang="ja-JP" altLang="en-US" sz="3600" dirty="0" smtClean="0">
                <a:latin typeface="+mn-ea"/>
                <a:ea typeface="+mn-ea"/>
              </a:rPr>
              <a:t>問題を最小二乗型同時対角化問題に当てはめて解く</a:t>
            </a:r>
            <a:r>
              <a:rPr lang="en-US" altLang="ja-JP" sz="3600" dirty="0" smtClean="0">
                <a:latin typeface="+mn-ea"/>
                <a:ea typeface="+mn-ea"/>
              </a:rPr>
              <a:t>DMDI[1]</a:t>
            </a:r>
            <a:r>
              <a:rPr lang="ja-JP" altLang="en-US" sz="3600" dirty="0" smtClean="0">
                <a:latin typeface="+mn-ea"/>
                <a:ea typeface="+mn-ea"/>
              </a:rPr>
              <a:t>に忘却係数を導入し，提案①によりその性能を評価した．</a:t>
            </a:r>
            <a:endParaRPr lang="en-US" altLang="ja-JP" sz="3600" dirty="0" smtClean="0">
              <a:latin typeface="+mn-ea"/>
              <a:ea typeface="+mn-ea"/>
            </a:endParaRPr>
          </a:p>
          <a:p>
            <a:pPr marL="571500" indent="-571500">
              <a:buClr>
                <a:schemeClr val="accent6"/>
              </a:buClr>
              <a:buFont typeface="Wingdings" panose="05000000000000000000" pitchFamily="2" charset="2"/>
              <a:buChar char="l"/>
            </a:pPr>
            <a:r>
              <a:rPr lang="ja-JP" altLang="en-US" sz="3600" dirty="0" smtClean="0">
                <a:latin typeface="+mn-ea"/>
                <a:ea typeface="+mn-ea"/>
              </a:rPr>
              <a:t>提案②で，</a:t>
            </a:r>
            <a:r>
              <a:rPr lang="en-US" altLang="ja-JP" sz="3600" dirty="0" smtClean="0">
                <a:latin typeface="+mn-ea"/>
                <a:ea typeface="+mn-ea"/>
              </a:rPr>
              <a:t>K’=50[epoch]</a:t>
            </a:r>
            <a:r>
              <a:rPr lang="ja-JP" altLang="en-US" sz="3600" dirty="0" smtClean="0">
                <a:latin typeface="+mn-ea"/>
                <a:ea typeface="+mn-ea"/>
              </a:rPr>
              <a:t>で</a:t>
            </a:r>
            <a:r>
              <a:rPr lang="en-US" altLang="ja-JP" sz="3600" dirty="0" smtClean="0">
                <a:latin typeface="+mn-ea"/>
                <a:ea typeface="+mn-ea"/>
              </a:rPr>
              <a:t>1</a:t>
            </a:r>
            <a:r>
              <a:rPr lang="ja-JP" altLang="en-US" sz="3600" dirty="0" smtClean="0">
                <a:latin typeface="+mn-ea"/>
                <a:ea typeface="+mn-ea"/>
              </a:rPr>
              <a:t>回の処理を区切り，分離行列を逐次的に更新することにより，提案①と比較して，分離精度を同程度</a:t>
            </a:r>
            <a:endParaRPr lang="en-US" altLang="ja-JP" sz="3600" dirty="0">
              <a:latin typeface="+mn-ea"/>
              <a:ea typeface="+mn-ea"/>
            </a:endParaRPr>
          </a:p>
          <a:p>
            <a:pPr>
              <a:buClr>
                <a:schemeClr val="accent6"/>
              </a:buClr>
            </a:pPr>
            <a:r>
              <a:rPr lang="ja-JP" altLang="en-US" sz="3600" dirty="0" smtClean="0">
                <a:latin typeface="+mn-ea"/>
                <a:ea typeface="+mn-ea"/>
              </a:rPr>
              <a:t>　　に維持しつつ，</a:t>
            </a:r>
            <a:r>
              <a:rPr lang="en-US" altLang="ja-JP" sz="3600" dirty="0" smtClean="0">
                <a:latin typeface="+mn-ea"/>
                <a:ea typeface="+mn-ea"/>
              </a:rPr>
              <a:t>1</a:t>
            </a:r>
            <a:r>
              <a:rPr lang="ja-JP" altLang="en-US" sz="3600" dirty="0" smtClean="0">
                <a:latin typeface="+mn-ea"/>
                <a:ea typeface="+mn-ea"/>
              </a:rPr>
              <a:t>回の処理にかかる計算時間の短縮を図った．</a:t>
            </a:r>
            <a:endParaRPr lang="en-US" altLang="ja-JP" sz="3600" dirty="0" smtClean="0">
              <a:latin typeface="+mn-ea"/>
              <a:ea typeface="+mn-ea"/>
            </a:endParaRPr>
          </a:p>
          <a:p>
            <a:pPr marL="571500" indent="-571500">
              <a:buClr>
                <a:schemeClr val="accent6"/>
              </a:buClr>
              <a:buFont typeface="Wingdings" panose="05000000000000000000" pitchFamily="2" charset="2"/>
              <a:buChar char="l"/>
            </a:pPr>
            <a:r>
              <a:rPr lang="ja-JP" altLang="en-US" sz="3600" dirty="0" smtClean="0">
                <a:latin typeface="+mn-ea"/>
                <a:ea typeface="+mn-ea"/>
              </a:rPr>
              <a:t>提案①，②双方で，混合行列を用いずに</a:t>
            </a:r>
            <a:r>
              <a:rPr lang="en-US" altLang="ja-JP" sz="3600" dirty="0" smtClean="0">
                <a:latin typeface="+mn-ea"/>
                <a:ea typeface="+mn-ea"/>
              </a:rPr>
              <a:t>Permutation</a:t>
            </a:r>
            <a:r>
              <a:rPr lang="ja-JP" altLang="en-US" sz="3600" dirty="0" smtClean="0">
                <a:latin typeface="+mn-ea"/>
                <a:ea typeface="+mn-ea"/>
              </a:rPr>
              <a:t>問題を解決し（</a:t>
            </a:r>
            <a:r>
              <a:rPr lang="en-US" altLang="ja-JP" sz="3600" dirty="0" smtClean="0">
                <a:latin typeface="+mn-ea"/>
                <a:ea typeface="+mn-ea"/>
              </a:rPr>
              <a:t>Power-ratio)[3],</a:t>
            </a:r>
            <a:r>
              <a:rPr lang="ja-JP" altLang="en-US" sz="3600" dirty="0" smtClean="0">
                <a:latin typeface="+mn-ea"/>
                <a:ea typeface="+mn-ea"/>
              </a:rPr>
              <a:t>性能を　　　　により，評価した．</a:t>
            </a:r>
            <a:endParaRPr lang="en-US" altLang="ja-JP" sz="3600" dirty="0">
              <a:latin typeface="+mn-ea"/>
              <a:ea typeface="+mn-ea"/>
            </a:endParaRPr>
          </a:p>
          <a:p>
            <a:pPr marL="571500" indent="-571500">
              <a:buClr>
                <a:schemeClr val="accent6"/>
              </a:buClr>
              <a:buFont typeface="Wingdings" panose="05000000000000000000" pitchFamily="2" charset="2"/>
              <a:buChar char="l"/>
            </a:pPr>
            <a:r>
              <a:rPr lang="ja-JP" altLang="en-US" sz="3600" dirty="0" smtClean="0">
                <a:latin typeface="+mn-ea"/>
                <a:ea typeface="+mn-ea"/>
              </a:rPr>
              <a:t>提案②で，音源の切り替わり後の収束を早くし，精度を上げるために，音源の切り替わり時間を検出</a:t>
            </a:r>
            <a:r>
              <a:rPr lang="en-US" altLang="ja-JP" sz="3600" dirty="0" smtClean="0">
                <a:latin typeface="+mn-ea"/>
                <a:ea typeface="+mn-ea"/>
              </a:rPr>
              <a:t>,</a:t>
            </a:r>
            <a:r>
              <a:rPr lang="ja-JP" altLang="en-US" sz="3600" dirty="0" smtClean="0">
                <a:latin typeface="+mn-ea"/>
                <a:ea typeface="+mn-ea"/>
              </a:rPr>
              <a:t>推定できないか検討する．</a:t>
            </a:r>
            <a:endParaRPr lang="en-US" altLang="ja-JP" sz="3600" dirty="0">
              <a:latin typeface="+mn-ea"/>
              <a:ea typeface="+mn-ea"/>
            </a:endParaRPr>
          </a:p>
        </p:txBody>
      </p:sp>
      <p:sp>
        <p:nvSpPr>
          <p:cNvPr id="124" name="角丸四角形 123"/>
          <p:cNvSpPr/>
          <p:nvPr/>
        </p:nvSpPr>
        <p:spPr bwMode="auto">
          <a:xfrm>
            <a:off x="620353" y="1233027"/>
            <a:ext cx="11811274" cy="13993303"/>
          </a:xfrm>
          <a:prstGeom prst="roundRect">
            <a:avLst/>
          </a:prstGeom>
          <a:noFill/>
          <a:ln w="9525" cap="flat" cmpd="sng" algn="ctr">
            <a:solidFill>
              <a:schemeClr val="accent6">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79388" marR="0" indent="-179388" algn="l" defTabSz="914400" rtl="0" eaLnBrk="1" fontAlgn="base" latinLnBrk="0" hangingPunct="1">
              <a:lnSpc>
                <a:spcPct val="100000"/>
              </a:lnSpc>
              <a:spcBef>
                <a:spcPct val="20000"/>
              </a:spcBef>
              <a:spcAft>
                <a:spcPct val="0"/>
              </a:spcAft>
              <a:buClr>
                <a:srgbClr val="333399"/>
              </a:buClr>
              <a:buSzPct val="80000"/>
              <a:buFont typeface="Wingdings" pitchFamily="2" charset="2"/>
              <a:buNone/>
              <a:tabLst/>
            </a:pPr>
            <a:endParaRPr kumimoji="1" lang="ja-JP" altLang="en-US" sz="2000" b="0" i="0" u="none" strike="noStrike" cap="none" normalizeH="0" baseline="0">
              <a:ln>
                <a:noFill/>
              </a:ln>
              <a:solidFill>
                <a:srgbClr val="1C1C1C"/>
              </a:solidFill>
              <a:effectLst/>
              <a:latin typeface="cmr8" pitchFamily="34" charset="0"/>
              <a:ea typeface="HGPｺﾞｼｯｸM" pitchFamily="50" charset="-128"/>
            </a:endParaRPr>
          </a:p>
        </p:txBody>
      </p:sp>
      <p:sp>
        <p:nvSpPr>
          <p:cNvPr id="125" name="テキスト ボックス 124"/>
          <p:cNvSpPr txBox="1"/>
          <p:nvPr/>
        </p:nvSpPr>
        <p:spPr>
          <a:xfrm>
            <a:off x="1751976" y="937120"/>
            <a:ext cx="9100476" cy="707886"/>
          </a:xfrm>
          <a:prstGeom prst="rect">
            <a:avLst/>
          </a:prstGeom>
          <a:solidFill>
            <a:schemeClr val="bg1"/>
          </a:solidFill>
        </p:spPr>
        <p:txBody>
          <a:bodyPr wrap="square" rtlCol="0">
            <a:spAutoFit/>
          </a:bodyPr>
          <a:lstStyle/>
          <a:p>
            <a:r>
              <a:rPr kumimoji="1" lang="ja-JP" altLang="en-US" sz="4000" dirty="0" smtClean="0"/>
              <a:t>提案① </a:t>
            </a:r>
            <a:r>
              <a:rPr kumimoji="1" lang="en-US" altLang="ja-JP" sz="4000" dirty="0" smtClean="0"/>
              <a:t>- DMDI</a:t>
            </a:r>
            <a:r>
              <a:rPr kumimoji="1" lang="ja-JP" altLang="en-US" sz="4000" dirty="0" smtClean="0"/>
              <a:t>に忘却係数の導入</a:t>
            </a:r>
            <a:endParaRPr kumimoji="1" lang="en-US" altLang="ja-JP" sz="4000" dirty="0"/>
          </a:p>
        </p:txBody>
      </p:sp>
      <p:sp>
        <p:nvSpPr>
          <p:cNvPr id="53" name="角丸四角形 52"/>
          <p:cNvSpPr/>
          <p:nvPr/>
        </p:nvSpPr>
        <p:spPr bwMode="auto">
          <a:xfrm>
            <a:off x="12673549" y="1248514"/>
            <a:ext cx="12878294" cy="13941693"/>
          </a:xfrm>
          <a:prstGeom prst="roundRect">
            <a:avLst/>
          </a:prstGeom>
          <a:noFill/>
          <a:ln w="9525" cap="flat" cmpd="sng" algn="ctr">
            <a:solidFill>
              <a:schemeClr val="accent6">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79388" marR="0" indent="-179388" algn="l" defTabSz="914400" rtl="0" eaLnBrk="1" fontAlgn="base" latinLnBrk="0" hangingPunct="1">
              <a:lnSpc>
                <a:spcPct val="100000"/>
              </a:lnSpc>
              <a:spcBef>
                <a:spcPct val="20000"/>
              </a:spcBef>
              <a:spcAft>
                <a:spcPct val="0"/>
              </a:spcAft>
              <a:buClr>
                <a:srgbClr val="333399"/>
              </a:buClr>
              <a:buSzPct val="80000"/>
              <a:buFont typeface="Wingdings" pitchFamily="2" charset="2"/>
              <a:buNone/>
              <a:tabLst/>
            </a:pPr>
            <a:endParaRPr kumimoji="1" lang="ja-JP" altLang="en-US" sz="2000" b="0" i="0" u="none" strike="noStrike" cap="none" normalizeH="0" baseline="0">
              <a:ln>
                <a:noFill/>
              </a:ln>
              <a:solidFill>
                <a:srgbClr val="1C1C1C"/>
              </a:solidFill>
              <a:effectLst/>
              <a:latin typeface="cmr8" pitchFamily="34" charset="0"/>
              <a:ea typeface="HGPｺﾞｼｯｸM" pitchFamily="50" charset="-128"/>
            </a:endParaRPr>
          </a:p>
        </p:txBody>
      </p:sp>
      <p:sp>
        <p:nvSpPr>
          <p:cNvPr id="54" name="テキスト ボックス 53"/>
          <p:cNvSpPr txBox="1"/>
          <p:nvPr/>
        </p:nvSpPr>
        <p:spPr>
          <a:xfrm>
            <a:off x="14905806" y="879085"/>
            <a:ext cx="8700520" cy="707886"/>
          </a:xfrm>
          <a:prstGeom prst="rect">
            <a:avLst/>
          </a:prstGeom>
          <a:solidFill>
            <a:schemeClr val="bg1"/>
          </a:solidFill>
        </p:spPr>
        <p:txBody>
          <a:bodyPr wrap="square" rtlCol="0">
            <a:spAutoFit/>
          </a:bodyPr>
          <a:lstStyle/>
          <a:p>
            <a:r>
              <a:rPr lang="ja-JP" altLang="en-US" sz="4000" dirty="0" smtClean="0"/>
              <a:t>提案②</a:t>
            </a:r>
            <a:r>
              <a:rPr lang="en-US" altLang="ja-JP" sz="4000" dirty="0" smtClean="0"/>
              <a:t>-K’=50[epoch]</a:t>
            </a:r>
            <a:r>
              <a:rPr lang="ja-JP" altLang="en-US" sz="4000" dirty="0" smtClean="0"/>
              <a:t>で分離行列更新</a:t>
            </a:r>
            <a:r>
              <a:rPr lang="en-US" altLang="ja-JP" sz="4000" dirty="0" smtClean="0"/>
              <a:t> </a:t>
            </a:r>
            <a:endParaRPr kumimoji="1" lang="en-US" altLang="ja-JP" sz="4000" dirty="0"/>
          </a:p>
        </p:txBody>
      </p:sp>
      <p:sp>
        <p:nvSpPr>
          <p:cNvPr id="134" name="テキスト ボックス 133"/>
          <p:cNvSpPr txBox="1"/>
          <p:nvPr/>
        </p:nvSpPr>
        <p:spPr>
          <a:xfrm>
            <a:off x="1047658" y="1857753"/>
            <a:ext cx="1575791" cy="646331"/>
          </a:xfrm>
          <a:prstGeom prst="rect">
            <a:avLst/>
          </a:prstGeom>
          <a:solidFill>
            <a:schemeClr val="accent2">
              <a:lumMod val="20000"/>
              <a:lumOff val="80000"/>
            </a:schemeClr>
          </a:solidFill>
          <a:ln>
            <a:solidFill>
              <a:schemeClr val="accent2"/>
            </a:solidFill>
          </a:ln>
        </p:spPr>
        <p:txBody>
          <a:bodyPr wrap="square" rtlCol="0">
            <a:spAutoFit/>
          </a:bodyPr>
          <a:lstStyle/>
          <a:p>
            <a:r>
              <a:rPr kumimoji="1" lang="ja-JP" altLang="en-US" sz="3600" dirty="0"/>
              <a:t>問題点</a:t>
            </a:r>
          </a:p>
        </p:txBody>
      </p:sp>
      <p:sp>
        <p:nvSpPr>
          <p:cNvPr id="135" name="テキスト ボックス 134"/>
          <p:cNvSpPr txBox="1"/>
          <p:nvPr/>
        </p:nvSpPr>
        <p:spPr>
          <a:xfrm>
            <a:off x="1066819" y="2476912"/>
            <a:ext cx="10082599" cy="584775"/>
          </a:xfrm>
          <a:prstGeom prst="rect">
            <a:avLst/>
          </a:prstGeom>
          <a:solidFill>
            <a:schemeClr val="bg1"/>
          </a:solidFill>
          <a:ln w="57150">
            <a:solidFill>
              <a:schemeClr val="tx2"/>
            </a:solidFill>
          </a:ln>
        </p:spPr>
        <p:txBody>
          <a:bodyPr wrap="square" rtlCol="0">
            <a:spAutoFit/>
          </a:bodyPr>
          <a:lstStyle/>
          <a:p>
            <a:r>
              <a:rPr lang="ja-JP" altLang="en-US" sz="3200" dirty="0" smtClean="0"/>
              <a:t>実</a:t>
            </a:r>
            <a:r>
              <a:rPr lang="ja-JP" altLang="en-US" sz="3200" dirty="0"/>
              <a:t>環境</a:t>
            </a:r>
            <a:r>
              <a:rPr lang="ja-JP" altLang="en-US" sz="3200" dirty="0" smtClean="0"/>
              <a:t>では信号源</a:t>
            </a:r>
            <a:r>
              <a:rPr lang="ja-JP" altLang="en-US" sz="3200" dirty="0"/>
              <a:t>と観測信号の空間</a:t>
            </a:r>
            <a:r>
              <a:rPr lang="ja-JP" altLang="en-US" sz="3200" dirty="0" smtClean="0"/>
              <a:t>の伝送</a:t>
            </a:r>
            <a:r>
              <a:rPr lang="ja-JP" altLang="en-US" sz="3200" dirty="0"/>
              <a:t>路</a:t>
            </a:r>
            <a:r>
              <a:rPr lang="ja-JP" altLang="en-US" sz="3200" dirty="0" smtClean="0"/>
              <a:t>が</a:t>
            </a:r>
            <a:r>
              <a:rPr lang="ja-JP" altLang="en-US" sz="3200" dirty="0"/>
              <a:t>時間変化</a:t>
            </a:r>
            <a:endParaRPr lang="en-US" altLang="ja-JP" sz="3200" dirty="0"/>
          </a:p>
        </p:txBody>
      </p:sp>
      <p:sp>
        <p:nvSpPr>
          <p:cNvPr id="136" name="下矢印 135"/>
          <p:cNvSpPr/>
          <p:nvPr/>
        </p:nvSpPr>
        <p:spPr>
          <a:xfrm>
            <a:off x="2970500" y="3108026"/>
            <a:ext cx="739498" cy="514660"/>
          </a:xfrm>
          <a:prstGeom prst="downArrow">
            <a:avLst>
              <a:gd name="adj1" fmla="val 50000"/>
              <a:gd name="adj2" fmla="val 658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テキスト ボックス 136"/>
          <p:cNvSpPr txBox="1"/>
          <p:nvPr/>
        </p:nvSpPr>
        <p:spPr>
          <a:xfrm>
            <a:off x="898911" y="3748801"/>
            <a:ext cx="11446313" cy="584775"/>
          </a:xfrm>
          <a:prstGeom prst="rect">
            <a:avLst/>
          </a:prstGeom>
          <a:solidFill>
            <a:schemeClr val="bg1"/>
          </a:solidFill>
          <a:ln w="57150">
            <a:solidFill>
              <a:schemeClr val="tx2"/>
            </a:solidFill>
          </a:ln>
        </p:spPr>
        <p:txBody>
          <a:bodyPr wrap="square" rtlCol="0">
            <a:spAutoFit/>
          </a:bodyPr>
          <a:lstStyle/>
          <a:p>
            <a:r>
              <a:rPr lang="ja-JP" altLang="en-US" sz="3200" dirty="0" smtClean="0"/>
              <a:t>式</a:t>
            </a:r>
            <a:r>
              <a:rPr lang="en-US" altLang="ja-JP" sz="3200" dirty="0" smtClean="0"/>
              <a:t>(5’) </a:t>
            </a:r>
            <a:r>
              <a:rPr lang="ja-JP" altLang="en-US" sz="3200" dirty="0" err="1" smtClean="0"/>
              <a:t>の　　　　　 </a:t>
            </a:r>
            <a:r>
              <a:rPr lang="ja-JP" altLang="en-US" sz="3200" dirty="0" smtClean="0"/>
              <a:t> と　　　　　　        を</a:t>
            </a:r>
            <a:r>
              <a:rPr lang="ja-JP" altLang="en-US" sz="3200" dirty="0"/>
              <a:t>何</a:t>
            </a:r>
            <a:r>
              <a:rPr lang="ja-JP" altLang="en-US" sz="3200" dirty="0" smtClean="0"/>
              <a:t>らかの方法で推定したい </a:t>
            </a:r>
            <a:r>
              <a:rPr lang="en-US" altLang="ja-JP" sz="3200" dirty="0" smtClean="0"/>
              <a:t>!</a:t>
            </a:r>
            <a:endParaRPr lang="en-US" altLang="ja-JP" sz="3200" dirty="0"/>
          </a:p>
        </p:txBody>
      </p:sp>
      <p:pic>
        <p:nvPicPr>
          <p:cNvPr id="143" name="図 1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5923" y="7468057"/>
            <a:ext cx="9617099" cy="884767"/>
          </a:xfrm>
          <a:prstGeom prst="rect">
            <a:avLst/>
          </a:prstGeom>
        </p:spPr>
      </p:pic>
      <p:cxnSp>
        <p:nvCxnSpPr>
          <p:cNvPr id="147" name="直線コネクタ 146"/>
          <p:cNvCxnSpPr/>
          <p:nvPr/>
        </p:nvCxnSpPr>
        <p:spPr>
          <a:xfrm>
            <a:off x="1059101" y="9757024"/>
            <a:ext cx="900968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直線矢印コネクタ 151"/>
          <p:cNvCxnSpPr/>
          <p:nvPr/>
        </p:nvCxnSpPr>
        <p:spPr>
          <a:xfrm>
            <a:off x="10068785" y="9757024"/>
            <a:ext cx="160032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a:off x="1066819" y="9712574"/>
            <a:ext cx="399" cy="4942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10689640" y="9770358"/>
            <a:ext cx="399" cy="4942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a:off x="5875902" y="9732405"/>
            <a:ext cx="399" cy="4942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7" name="テキスト ボックス 166"/>
          <p:cNvSpPr txBox="1"/>
          <p:nvPr/>
        </p:nvSpPr>
        <p:spPr>
          <a:xfrm>
            <a:off x="1104429" y="4891917"/>
            <a:ext cx="1854741" cy="646331"/>
          </a:xfrm>
          <a:prstGeom prst="rect">
            <a:avLst/>
          </a:prstGeom>
          <a:solidFill>
            <a:schemeClr val="accent2">
              <a:lumMod val="20000"/>
              <a:lumOff val="80000"/>
            </a:schemeClr>
          </a:solidFill>
          <a:ln>
            <a:solidFill>
              <a:schemeClr val="accent2"/>
            </a:solidFill>
          </a:ln>
        </p:spPr>
        <p:txBody>
          <a:bodyPr wrap="square" rtlCol="0">
            <a:spAutoFit/>
          </a:bodyPr>
          <a:lstStyle/>
          <a:p>
            <a:r>
              <a:rPr lang="ja-JP" altLang="en-US" sz="3600" dirty="0" smtClean="0"/>
              <a:t>提案 ①</a:t>
            </a:r>
            <a:endParaRPr kumimoji="1" lang="ja-JP" altLang="en-US" sz="3600" dirty="0"/>
          </a:p>
        </p:txBody>
      </p:sp>
      <p:sp>
        <p:nvSpPr>
          <p:cNvPr id="168" name="角丸四角形 167"/>
          <p:cNvSpPr/>
          <p:nvPr/>
        </p:nvSpPr>
        <p:spPr>
          <a:xfrm>
            <a:off x="976216" y="5538725"/>
            <a:ext cx="11164573" cy="3058812"/>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9" name="図 1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287" y="9053409"/>
            <a:ext cx="597909" cy="485130"/>
          </a:xfrm>
          <a:prstGeom prst="rect">
            <a:avLst/>
          </a:prstGeom>
        </p:spPr>
      </p:pic>
      <p:pic>
        <p:nvPicPr>
          <p:cNvPr id="170" name="図 16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1559" y="9080484"/>
            <a:ext cx="958021" cy="402281"/>
          </a:xfrm>
          <a:prstGeom prst="rect">
            <a:avLst/>
          </a:prstGeom>
        </p:spPr>
      </p:pic>
      <p:pic>
        <p:nvPicPr>
          <p:cNvPr id="47" name="図 4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69265" y="9155576"/>
            <a:ext cx="1640751" cy="306979"/>
          </a:xfrm>
          <a:prstGeom prst="rect">
            <a:avLst/>
          </a:prstGeom>
        </p:spPr>
      </p:pic>
      <p:cxnSp>
        <p:nvCxnSpPr>
          <p:cNvPr id="173" name="直線コネクタ 172"/>
          <p:cNvCxnSpPr/>
          <p:nvPr/>
        </p:nvCxnSpPr>
        <p:spPr>
          <a:xfrm>
            <a:off x="1066819" y="10322938"/>
            <a:ext cx="9312" cy="2728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1076131" y="10638078"/>
            <a:ext cx="345832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p:nvPr/>
        </p:nvCxnSpPr>
        <p:spPr>
          <a:xfrm>
            <a:off x="4515557" y="10387087"/>
            <a:ext cx="399" cy="24331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H="1">
            <a:off x="2860640" y="10614161"/>
            <a:ext cx="3613" cy="2626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80" name="図 17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8212" y="10855431"/>
            <a:ext cx="3479403" cy="535697"/>
          </a:xfrm>
          <a:prstGeom prst="rect">
            <a:avLst/>
          </a:prstGeom>
        </p:spPr>
      </p:pic>
      <p:sp>
        <p:nvSpPr>
          <p:cNvPr id="181" name="正方形/長方形 180"/>
          <p:cNvSpPr/>
          <p:nvPr/>
        </p:nvSpPr>
        <p:spPr>
          <a:xfrm>
            <a:off x="1066819" y="13700022"/>
            <a:ext cx="10820883" cy="7431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4400" dirty="0" smtClean="0">
                <a:solidFill>
                  <a:schemeClr val="tx1"/>
                </a:solidFill>
              </a:rPr>
              <a:t>K[epoch</a:t>
            </a:r>
            <a:r>
              <a:rPr lang="en-US" altLang="ja-JP" sz="4400" dirty="0">
                <a:solidFill>
                  <a:schemeClr val="tx1"/>
                </a:solidFill>
              </a:rPr>
              <a:t>]</a:t>
            </a:r>
            <a:r>
              <a:rPr lang="ja-JP" altLang="en-US" sz="4400" dirty="0" smtClean="0">
                <a:solidFill>
                  <a:schemeClr val="tx1"/>
                </a:solidFill>
              </a:rPr>
              <a:t>分の観測信号を用いて，         を推定</a:t>
            </a:r>
            <a:endParaRPr kumimoji="1" lang="ja-JP" altLang="en-US" sz="4400" dirty="0">
              <a:solidFill>
                <a:schemeClr val="tx1"/>
              </a:solidFill>
            </a:endParaRPr>
          </a:p>
        </p:txBody>
      </p:sp>
      <p:sp>
        <p:nvSpPr>
          <p:cNvPr id="182" name="フローチャート: 準備 181">
            <a:extLst>
              <a:ext uri="{FF2B5EF4-FFF2-40B4-BE49-F238E27FC236}">
                <a16:creationId xmlns:a16="http://schemas.microsoft.com/office/drawing/2014/main" id="{DBB0D065-96B1-4F3C-BDD4-F46214D2FF1E}"/>
              </a:ext>
            </a:extLst>
          </p:cNvPr>
          <p:cNvSpPr/>
          <p:nvPr/>
        </p:nvSpPr>
        <p:spPr>
          <a:xfrm flipV="1">
            <a:off x="4761438" y="10742777"/>
            <a:ext cx="252403" cy="339103"/>
          </a:xfrm>
          <a:prstGeom prst="flowChartPreparati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3" name="フローチャート: 準備 182">
            <a:extLst>
              <a:ext uri="{FF2B5EF4-FFF2-40B4-BE49-F238E27FC236}">
                <a16:creationId xmlns:a16="http://schemas.microsoft.com/office/drawing/2014/main" id="{DBB0D065-96B1-4F3C-BDD4-F46214D2FF1E}"/>
              </a:ext>
            </a:extLst>
          </p:cNvPr>
          <p:cNvSpPr/>
          <p:nvPr/>
        </p:nvSpPr>
        <p:spPr>
          <a:xfrm flipV="1">
            <a:off x="5375469" y="11006367"/>
            <a:ext cx="252403" cy="339103"/>
          </a:xfrm>
          <a:prstGeom prst="flowChartPreparati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4" name="フローチャート: 準備 183">
            <a:extLst>
              <a:ext uri="{FF2B5EF4-FFF2-40B4-BE49-F238E27FC236}">
                <a16:creationId xmlns:a16="http://schemas.microsoft.com/office/drawing/2014/main" id="{DBB0D065-96B1-4F3C-BDD4-F46214D2FF1E}"/>
              </a:ext>
            </a:extLst>
          </p:cNvPr>
          <p:cNvSpPr/>
          <p:nvPr/>
        </p:nvSpPr>
        <p:spPr>
          <a:xfrm flipV="1">
            <a:off x="6049811" y="11272466"/>
            <a:ext cx="252403" cy="339103"/>
          </a:xfrm>
          <a:prstGeom prst="flowChartPreparati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6" name="直線コネクタ 185"/>
          <p:cNvCxnSpPr/>
          <p:nvPr/>
        </p:nvCxnSpPr>
        <p:spPr>
          <a:xfrm flipV="1">
            <a:off x="1047658" y="11826621"/>
            <a:ext cx="7726549" cy="23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8773810" y="11607925"/>
            <a:ext cx="399" cy="24331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a:xfrm>
            <a:off x="1058702" y="11562261"/>
            <a:ext cx="399" cy="24331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flipH="1">
            <a:off x="5078495" y="11793171"/>
            <a:ext cx="3613" cy="2626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93" name="図 19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55986" y="12094567"/>
            <a:ext cx="3479403" cy="535697"/>
          </a:xfrm>
          <a:prstGeom prst="rect">
            <a:avLst/>
          </a:prstGeom>
        </p:spPr>
      </p:pic>
      <p:sp>
        <p:nvSpPr>
          <p:cNvPr id="194" name="テキスト ボックス 193"/>
          <p:cNvSpPr txBox="1"/>
          <p:nvPr/>
        </p:nvSpPr>
        <p:spPr>
          <a:xfrm>
            <a:off x="4215229" y="13032722"/>
            <a:ext cx="4145616" cy="584775"/>
          </a:xfrm>
          <a:prstGeom prst="rect">
            <a:avLst/>
          </a:prstGeom>
          <a:noFill/>
        </p:spPr>
        <p:txBody>
          <a:bodyPr wrap="square" rtlCol="0">
            <a:spAutoFit/>
          </a:bodyPr>
          <a:lstStyle/>
          <a:p>
            <a:r>
              <a:rPr lang="ja-JP" altLang="en-US" sz="3200" dirty="0" smtClean="0">
                <a:solidFill>
                  <a:schemeClr val="tx1"/>
                </a:solidFill>
              </a:rPr>
              <a:t>図</a:t>
            </a:r>
            <a:r>
              <a:rPr lang="en-US" altLang="ja-JP" sz="3200" dirty="0">
                <a:solidFill>
                  <a:schemeClr val="tx1"/>
                </a:solidFill>
              </a:rPr>
              <a:t>3</a:t>
            </a:r>
            <a:r>
              <a:rPr lang="en-US" altLang="ja-JP" sz="3200" dirty="0" smtClean="0">
                <a:solidFill>
                  <a:schemeClr val="tx1"/>
                </a:solidFill>
              </a:rPr>
              <a:t>: </a:t>
            </a:r>
            <a:r>
              <a:rPr lang="ja-JP" altLang="en-US" sz="3200" dirty="0" smtClean="0">
                <a:solidFill>
                  <a:schemeClr val="tx1"/>
                </a:solidFill>
              </a:rPr>
              <a:t>提案①の模式図</a:t>
            </a:r>
            <a:endParaRPr kumimoji="1" lang="ja-JP" altLang="en-US" sz="3200" dirty="0">
              <a:solidFill>
                <a:schemeClr val="tx1"/>
              </a:solidFill>
            </a:endParaRPr>
          </a:p>
        </p:txBody>
      </p:sp>
      <p:sp>
        <p:nvSpPr>
          <p:cNvPr id="48" name="テキスト ボックス 47"/>
          <p:cNvSpPr txBox="1"/>
          <p:nvPr/>
        </p:nvSpPr>
        <p:spPr>
          <a:xfrm>
            <a:off x="13321630" y="1818237"/>
            <a:ext cx="1568947" cy="646331"/>
          </a:xfrm>
          <a:prstGeom prst="rect">
            <a:avLst/>
          </a:prstGeom>
          <a:solidFill>
            <a:schemeClr val="accent2">
              <a:lumMod val="20000"/>
              <a:lumOff val="80000"/>
            </a:schemeClr>
          </a:solidFill>
          <a:ln>
            <a:solidFill>
              <a:schemeClr val="accent2"/>
            </a:solidFill>
          </a:ln>
        </p:spPr>
        <p:txBody>
          <a:bodyPr wrap="square" rtlCol="0">
            <a:spAutoFit/>
          </a:bodyPr>
          <a:lstStyle/>
          <a:p>
            <a:r>
              <a:rPr kumimoji="1" lang="ja-JP" altLang="en-US" sz="3600" dirty="0"/>
              <a:t>問題点</a:t>
            </a:r>
          </a:p>
        </p:txBody>
      </p:sp>
      <p:sp>
        <p:nvSpPr>
          <p:cNvPr id="49" name="テキスト ボックス 48"/>
          <p:cNvSpPr txBox="1"/>
          <p:nvPr/>
        </p:nvSpPr>
        <p:spPr>
          <a:xfrm>
            <a:off x="13321630" y="2477324"/>
            <a:ext cx="11593287" cy="1175706"/>
          </a:xfrm>
          <a:prstGeom prst="rect">
            <a:avLst/>
          </a:prstGeom>
          <a:solidFill>
            <a:schemeClr val="bg1"/>
          </a:solidFill>
          <a:ln w="57150">
            <a:solidFill>
              <a:schemeClr val="tx2"/>
            </a:solidFill>
          </a:ln>
        </p:spPr>
        <p:txBody>
          <a:bodyPr wrap="square" rtlCol="0">
            <a:spAutoFit/>
          </a:bodyPr>
          <a:lstStyle/>
          <a:p>
            <a:r>
              <a:rPr lang="ja-JP" altLang="en-US" sz="3200" dirty="0" smtClean="0"/>
              <a:t>提案①では，Ｋ</a:t>
            </a:r>
            <a:r>
              <a:rPr lang="en-US" altLang="ja-JP" sz="3200" dirty="0" smtClean="0"/>
              <a:t>[epoch]</a:t>
            </a:r>
            <a:r>
              <a:rPr lang="ja-JP" altLang="en-US" sz="3200" dirty="0" smtClean="0"/>
              <a:t>分の観測信号　　　　　　　　　のみから，</a:t>
            </a:r>
            <a:endParaRPr lang="en-US" altLang="ja-JP" sz="3200" dirty="0" smtClean="0"/>
          </a:p>
          <a:p>
            <a:r>
              <a:rPr lang="ja-JP" altLang="en-US" sz="3200" dirty="0"/>
              <a:t>　</a:t>
            </a:r>
            <a:r>
              <a:rPr lang="ja-JP" altLang="en-US" sz="3200" dirty="0" smtClean="0"/>
              <a:t>　　　　　と，</a:t>
            </a:r>
            <a:r>
              <a:rPr lang="en-US" altLang="ja-JP" sz="3200" dirty="0" smtClean="0"/>
              <a:t>K </a:t>
            </a:r>
            <a:r>
              <a:rPr lang="ja-JP" altLang="en-US" sz="3200" dirty="0"/>
              <a:t>個</a:t>
            </a:r>
            <a:r>
              <a:rPr lang="ja-JP" altLang="en-US" sz="3200" dirty="0" smtClean="0"/>
              <a:t>の　　　　　　　　　　を</a:t>
            </a:r>
            <a:r>
              <a:rPr lang="ja-JP" altLang="en-US" sz="3200" dirty="0" smtClean="0">
                <a:solidFill>
                  <a:srgbClr val="FF0000"/>
                </a:solidFill>
              </a:rPr>
              <a:t>全て</a:t>
            </a:r>
            <a:r>
              <a:rPr lang="ja-JP" altLang="en-US" sz="3200" dirty="0" smtClean="0">
                <a:solidFill>
                  <a:schemeClr val="tx1"/>
                </a:solidFill>
              </a:rPr>
              <a:t>推定する必要がある．</a:t>
            </a:r>
            <a:endParaRPr lang="en-US" altLang="ja-JP" sz="3200" dirty="0">
              <a:solidFill>
                <a:srgbClr val="FF0000"/>
              </a:solidFill>
            </a:endParaRPr>
          </a:p>
        </p:txBody>
      </p:sp>
      <p:sp>
        <p:nvSpPr>
          <p:cNvPr id="50" name="下矢印 49"/>
          <p:cNvSpPr/>
          <p:nvPr/>
        </p:nvSpPr>
        <p:spPr>
          <a:xfrm>
            <a:off x="15871222" y="3613730"/>
            <a:ext cx="739498" cy="454302"/>
          </a:xfrm>
          <a:prstGeom prst="downArrow">
            <a:avLst>
              <a:gd name="adj1" fmla="val 50000"/>
              <a:gd name="adj2" fmla="val 658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13322170" y="3950201"/>
            <a:ext cx="10585177" cy="646331"/>
          </a:xfrm>
          <a:prstGeom prst="rect">
            <a:avLst/>
          </a:prstGeom>
          <a:noFill/>
        </p:spPr>
        <p:txBody>
          <a:bodyPr wrap="square" rtlCol="0">
            <a:spAutoFit/>
          </a:bodyPr>
          <a:lstStyle/>
          <a:p>
            <a:r>
              <a:rPr kumimoji="1" lang="en-US" altLang="ja-JP" sz="3600" dirty="0" smtClean="0">
                <a:solidFill>
                  <a:srgbClr val="FF0000"/>
                </a:solidFill>
              </a:rPr>
              <a:t>K (epoch</a:t>
            </a:r>
            <a:r>
              <a:rPr kumimoji="1" lang="ja-JP" altLang="en-US" sz="3600" dirty="0" smtClean="0">
                <a:solidFill>
                  <a:srgbClr val="FF0000"/>
                </a:solidFill>
              </a:rPr>
              <a:t>の個数</a:t>
            </a:r>
            <a:r>
              <a:rPr kumimoji="1" lang="en-US" altLang="ja-JP" sz="3600" dirty="0" smtClean="0">
                <a:solidFill>
                  <a:srgbClr val="FF0000"/>
                </a:solidFill>
              </a:rPr>
              <a:t>)</a:t>
            </a:r>
            <a:r>
              <a:rPr kumimoji="1" lang="ja-JP" altLang="en-US" sz="3600" dirty="0" smtClean="0">
                <a:solidFill>
                  <a:srgbClr val="FF0000"/>
                </a:solidFill>
              </a:rPr>
              <a:t>が大きくなれば，計算時間が膨大</a:t>
            </a:r>
            <a:endParaRPr kumimoji="1" lang="ja-JP" altLang="en-US" sz="3600" dirty="0">
              <a:solidFill>
                <a:srgbClr val="FF0000"/>
              </a:solidFill>
            </a:endParaRPr>
          </a:p>
        </p:txBody>
      </p:sp>
      <p:sp>
        <p:nvSpPr>
          <p:cNvPr id="52" name="テキスト ボックス 51"/>
          <p:cNvSpPr txBox="1"/>
          <p:nvPr/>
        </p:nvSpPr>
        <p:spPr>
          <a:xfrm>
            <a:off x="13321630" y="4853232"/>
            <a:ext cx="1854741" cy="646331"/>
          </a:xfrm>
          <a:prstGeom prst="rect">
            <a:avLst/>
          </a:prstGeom>
          <a:solidFill>
            <a:schemeClr val="accent2">
              <a:lumMod val="20000"/>
              <a:lumOff val="80000"/>
            </a:schemeClr>
          </a:solidFill>
          <a:ln>
            <a:solidFill>
              <a:schemeClr val="accent2"/>
            </a:solidFill>
          </a:ln>
        </p:spPr>
        <p:txBody>
          <a:bodyPr wrap="square" rtlCol="0">
            <a:spAutoFit/>
          </a:bodyPr>
          <a:lstStyle/>
          <a:p>
            <a:r>
              <a:rPr lang="ja-JP" altLang="en-US" sz="3600" dirty="0" smtClean="0"/>
              <a:t>提案 ②</a:t>
            </a:r>
            <a:endParaRPr kumimoji="1" lang="ja-JP" altLang="en-US" sz="3600" dirty="0"/>
          </a:p>
        </p:txBody>
      </p:sp>
      <p:sp useBgFill="1">
        <p:nvSpPr>
          <p:cNvPr id="55" name="角丸四角形 54"/>
          <p:cNvSpPr/>
          <p:nvPr/>
        </p:nvSpPr>
        <p:spPr>
          <a:xfrm>
            <a:off x="13052926" y="5499563"/>
            <a:ext cx="12294040" cy="3139144"/>
          </a:xfrm>
          <a:prstGeom prst="round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p:cNvSpPr txBox="1"/>
          <p:nvPr/>
        </p:nvSpPr>
        <p:spPr>
          <a:xfrm>
            <a:off x="10728588" y="9923152"/>
            <a:ext cx="1616636" cy="400110"/>
          </a:xfrm>
          <a:prstGeom prst="rect">
            <a:avLst/>
          </a:prstGeom>
          <a:noFill/>
        </p:spPr>
        <p:txBody>
          <a:bodyPr wrap="square" rtlCol="0">
            <a:spAutoFit/>
          </a:bodyPr>
          <a:lstStyle/>
          <a:p>
            <a:r>
              <a:rPr kumimoji="1" lang="en-US" altLang="ja-JP" sz="2000" dirty="0" smtClean="0">
                <a:solidFill>
                  <a:schemeClr val="tx1"/>
                </a:solidFill>
              </a:rPr>
              <a:t>epoch</a:t>
            </a:r>
            <a:r>
              <a:rPr kumimoji="1" lang="ja-JP" altLang="en-US" sz="2000" dirty="0" smtClean="0">
                <a:solidFill>
                  <a:schemeClr val="tx1"/>
                </a:solidFill>
              </a:rPr>
              <a:t>の個数</a:t>
            </a:r>
            <a:endParaRPr kumimoji="1" lang="ja-JP" altLang="en-US" sz="2000" dirty="0">
              <a:solidFill>
                <a:schemeClr val="tx1"/>
              </a:solidFill>
            </a:endParaRPr>
          </a:p>
        </p:txBody>
      </p:sp>
      <p:pic>
        <p:nvPicPr>
          <p:cNvPr id="57" name="図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436970" y="7547813"/>
            <a:ext cx="10690223" cy="1001577"/>
          </a:xfrm>
          <a:prstGeom prst="rect">
            <a:avLst/>
          </a:prstGeom>
        </p:spPr>
      </p:pic>
      <p:sp>
        <p:nvSpPr>
          <p:cNvPr id="58" name="正方形/長方形 57"/>
          <p:cNvSpPr/>
          <p:nvPr/>
        </p:nvSpPr>
        <p:spPr>
          <a:xfrm>
            <a:off x="13386856" y="13709935"/>
            <a:ext cx="11528061" cy="7431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4400" dirty="0" smtClean="0">
                <a:solidFill>
                  <a:schemeClr val="tx1"/>
                </a:solidFill>
              </a:rPr>
              <a:t> </a:t>
            </a:r>
            <a:r>
              <a:rPr kumimoji="1" lang="ja-JP" altLang="en-US" sz="4400" dirty="0" smtClean="0">
                <a:solidFill>
                  <a:schemeClr val="tx1"/>
                </a:solidFill>
              </a:rPr>
              <a:t>切り替え前の　　　　　を用いて，　　　　　を推定</a:t>
            </a:r>
            <a:endParaRPr kumimoji="1" lang="ja-JP" altLang="en-US" sz="4400" dirty="0">
              <a:solidFill>
                <a:schemeClr val="tx1"/>
              </a:solidFill>
            </a:endParaRPr>
          </a:p>
        </p:txBody>
      </p:sp>
      <p:cxnSp>
        <p:nvCxnSpPr>
          <p:cNvPr id="59" name="直線コネクタ 58"/>
          <p:cNvCxnSpPr/>
          <p:nvPr/>
        </p:nvCxnSpPr>
        <p:spPr>
          <a:xfrm>
            <a:off x="13332940" y="9773782"/>
            <a:ext cx="900968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22322411" y="9770358"/>
            <a:ext cx="160032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a:off x="23142388" y="9770358"/>
            <a:ext cx="399" cy="4942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13319570" y="9750612"/>
            <a:ext cx="399" cy="4942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a:off x="17863814" y="9770358"/>
            <a:ext cx="399" cy="494209"/>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64" name="図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302200" y="9231560"/>
            <a:ext cx="1640751" cy="306979"/>
          </a:xfrm>
          <a:prstGeom prst="rect">
            <a:avLst/>
          </a:prstGeom>
        </p:spPr>
      </p:pic>
      <p:pic>
        <p:nvPicPr>
          <p:cNvPr id="66" name="図 6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05816" y="9172333"/>
            <a:ext cx="958021" cy="402281"/>
          </a:xfrm>
          <a:prstGeom prst="rect">
            <a:avLst/>
          </a:prstGeom>
        </p:spPr>
      </p:pic>
      <p:sp>
        <p:nvSpPr>
          <p:cNvPr id="67" name="テキスト ボックス 66"/>
          <p:cNvSpPr txBox="1"/>
          <p:nvPr/>
        </p:nvSpPr>
        <p:spPr>
          <a:xfrm>
            <a:off x="23496690" y="9936486"/>
            <a:ext cx="1616636" cy="400110"/>
          </a:xfrm>
          <a:prstGeom prst="rect">
            <a:avLst/>
          </a:prstGeom>
          <a:noFill/>
        </p:spPr>
        <p:txBody>
          <a:bodyPr wrap="square" rtlCol="0">
            <a:spAutoFit/>
          </a:bodyPr>
          <a:lstStyle/>
          <a:p>
            <a:r>
              <a:rPr kumimoji="1" lang="en-US" altLang="ja-JP" sz="2000" dirty="0" smtClean="0">
                <a:solidFill>
                  <a:schemeClr val="tx1"/>
                </a:solidFill>
              </a:rPr>
              <a:t>epoch</a:t>
            </a:r>
            <a:r>
              <a:rPr kumimoji="1" lang="ja-JP" altLang="en-US" sz="2000" dirty="0" smtClean="0">
                <a:solidFill>
                  <a:schemeClr val="tx1"/>
                </a:solidFill>
              </a:rPr>
              <a:t>の個数</a:t>
            </a:r>
            <a:endParaRPr kumimoji="1" lang="ja-JP" altLang="en-US" sz="2000" dirty="0">
              <a:solidFill>
                <a:schemeClr val="tx1"/>
              </a:solidFill>
            </a:endParaRPr>
          </a:p>
        </p:txBody>
      </p:sp>
      <p:pic>
        <p:nvPicPr>
          <p:cNvPr id="68" name="図 6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87903" y="9072249"/>
            <a:ext cx="597909" cy="485130"/>
          </a:xfrm>
          <a:prstGeom prst="rect">
            <a:avLst/>
          </a:prstGeom>
        </p:spPr>
      </p:pic>
      <p:sp>
        <p:nvSpPr>
          <p:cNvPr id="69" name="テキスト ボックス 68"/>
          <p:cNvSpPr txBox="1"/>
          <p:nvPr/>
        </p:nvSpPr>
        <p:spPr>
          <a:xfrm>
            <a:off x="16570857" y="12960685"/>
            <a:ext cx="4145616" cy="584775"/>
          </a:xfrm>
          <a:prstGeom prst="rect">
            <a:avLst/>
          </a:prstGeom>
          <a:noFill/>
        </p:spPr>
        <p:txBody>
          <a:bodyPr wrap="square" rtlCol="0">
            <a:spAutoFit/>
          </a:bodyPr>
          <a:lstStyle/>
          <a:p>
            <a:r>
              <a:rPr lang="ja-JP" altLang="en-US" sz="3200" dirty="0" smtClean="0">
                <a:solidFill>
                  <a:schemeClr val="tx1"/>
                </a:solidFill>
              </a:rPr>
              <a:t>図</a:t>
            </a:r>
            <a:r>
              <a:rPr lang="en-US" altLang="ja-JP" sz="3200" dirty="0" smtClean="0">
                <a:solidFill>
                  <a:schemeClr val="tx1"/>
                </a:solidFill>
              </a:rPr>
              <a:t>4: </a:t>
            </a:r>
            <a:r>
              <a:rPr lang="ja-JP" altLang="en-US" sz="3200" dirty="0" smtClean="0">
                <a:solidFill>
                  <a:schemeClr val="tx1"/>
                </a:solidFill>
              </a:rPr>
              <a:t>提案②の模式図</a:t>
            </a:r>
            <a:endParaRPr kumimoji="1" lang="ja-JP" altLang="en-US" sz="3200" dirty="0">
              <a:solidFill>
                <a:schemeClr val="tx1"/>
              </a:solidFill>
            </a:endParaRPr>
          </a:p>
        </p:txBody>
      </p:sp>
      <p:pic>
        <p:nvPicPr>
          <p:cNvPr id="8" name="図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328108" y="31321101"/>
            <a:ext cx="1114286" cy="609194"/>
          </a:xfrm>
          <a:prstGeom prst="rect">
            <a:avLst/>
          </a:prstGeom>
        </p:spPr>
      </p:pic>
      <p:graphicFrame>
        <p:nvGraphicFramePr>
          <p:cNvPr id="75" name="グラフ 74"/>
          <p:cNvGraphicFramePr>
            <a:graphicFrameLocks/>
          </p:cNvGraphicFramePr>
          <p:nvPr>
            <p:extLst>
              <p:ext uri="{D42A27DB-BD31-4B8C-83A1-F6EECF244321}">
                <p14:modId xmlns:p14="http://schemas.microsoft.com/office/powerpoint/2010/main" val="3058190123"/>
              </p:ext>
            </p:extLst>
          </p:nvPr>
        </p:nvGraphicFramePr>
        <p:xfrm>
          <a:off x="13886319" y="21318905"/>
          <a:ext cx="10984848" cy="5904656"/>
        </p:xfrm>
        <a:graphic>
          <a:graphicData uri="http://schemas.openxmlformats.org/drawingml/2006/chart">
            <c:chart xmlns:c="http://schemas.openxmlformats.org/drawingml/2006/chart" xmlns:r="http://schemas.openxmlformats.org/officeDocument/2006/relationships" r:id="rId10"/>
          </a:graphicData>
        </a:graphic>
      </p:graphicFrame>
      <p:cxnSp>
        <p:nvCxnSpPr>
          <p:cNvPr id="72" name="直線コネクタ 71"/>
          <p:cNvCxnSpPr/>
          <p:nvPr/>
        </p:nvCxnSpPr>
        <p:spPr>
          <a:xfrm>
            <a:off x="13319570" y="10739708"/>
            <a:ext cx="2364258" cy="12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13310258" y="10474983"/>
            <a:ext cx="9312" cy="2728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5674516" y="10487959"/>
            <a:ext cx="9312" cy="2728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flipH="1">
            <a:off x="14488283" y="10760782"/>
            <a:ext cx="3613" cy="2626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79" name="図 7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50218" y="11115494"/>
            <a:ext cx="2983675" cy="459374"/>
          </a:xfrm>
          <a:prstGeom prst="rect">
            <a:avLst/>
          </a:prstGeom>
        </p:spPr>
      </p:pic>
      <p:sp>
        <p:nvSpPr>
          <p:cNvPr id="80" name="フローチャート: 準備 79">
            <a:extLst>
              <a:ext uri="{FF2B5EF4-FFF2-40B4-BE49-F238E27FC236}">
                <a16:creationId xmlns:a16="http://schemas.microsoft.com/office/drawing/2014/main" id="{DBB0D065-96B1-4F3C-BDD4-F46214D2FF1E}"/>
              </a:ext>
            </a:extLst>
          </p:cNvPr>
          <p:cNvSpPr/>
          <p:nvPr/>
        </p:nvSpPr>
        <p:spPr>
          <a:xfrm flipV="1">
            <a:off x="16078122" y="11014096"/>
            <a:ext cx="211999" cy="218627"/>
          </a:xfrm>
          <a:prstGeom prst="flowChartPreparati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 name="直線コネクタ 81"/>
          <p:cNvCxnSpPr/>
          <p:nvPr/>
        </p:nvCxnSpPr>
        <p:spPr>
          <a:xfrm>
            <a:off x="17242320" y="11282307"/>
            <a:ext cx="2364258" cy="12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a:off x="19606578" y="10973379"/>
            <a:ext cx="9312" cy="2728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17253070" y="10944910"/>
            <a:ext cx="9312" cy="2728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17298350" y="9876028"/>
            <a:ext cx="0" cy="1524100"/>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19606578" y="9849344"/>
            <a:ext cx="0" cy="1524100"/>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87" name="フローチャート: 準備 86">
            <a:extLst>
              <a:ext uri="{FF2B5EF4-FFF2-40B4-BE49-F238E27FC236}">
                <a16:creationId xmlns:a16="http://schemas.microsoft.com/office/drawing/2014/main" id="{DBB0D065-96B1-4F3C-BDD4-F46214D2FF1E}"/>
              </a:ext>
            </a:extLst>
          </p:cNvPr>
          <p:cNvSpPr/>
          <p:nvPr/>
        </p:nvSpPr>
        <p:spPr>
          <a:xfrm flipV="1">
            <a:off x="16570857" y="11191766"/>
            <a:ext cx="211999" cy="218627"/>
          </a:xfrm>
          <a:prstGeom prst="flowChartPreparati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8" name="直線コネクタ 87"/>
          <p:cNvCxnSpPr/>
          <p:nvPr/>
        </p:nvCxnSpPr>
        <p:spPr>
          <a:xfrm flipH="1">
            <a:off x="18397378" y="11330412"/>
            <a:ext cx="3613" cy="2626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89" name="図 8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100642" y="11719862"/>
            <a:ext cx="2647614" cy="407633"/>
          </a:xfrm>
          <a:prstGeom prst="rect">
            <a:avLst/>
          </a:prstGeom>
        </p:spPr>
      </p:pic>
      <p:cxnSp>
        <p:nvCxnSpPr>
          <p:cNvPr id="90" name="直線コネクタ 89"/>
          <p:cNvCxnSpPr/>
          <p:nvPr/>
        </p:nvCxnSpPr>
        <p:spPr>
          <a:xfrm flipH="1">
            <a:off x="8774208" y="9829800"/>
            <a:ext cx="1492" cy="1924562"/>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1" name="フローチャート: 準備 90">
            <a:extLst>
              <a:ext uri="{FF2B5EF4-FFF2-40B4-BE49-F238E27FC236}">
                <a16:creationId xmlns:a16="http://schemas.microsoft.com/office/drawing/2014/main" id="{DBB0D065-96B1-4F3C-BDD4-F46214D2FF1E}"/>
              </a:ext>
            </a:extLst>
          </p:cNvPr>
          <p:cNvSpPr/>
          <p:nvPr/>
        </p:nvSpPr>
        <p:spPr>
          <a:xfrm flipV="1">
            <a:off x="19794009" y="11997163"/>
            <a:ext cx="183331" cy="166165"/>
          </a:xfrm>
          <a:prstGeom prst="flowChartPreparati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2" name="直線コネクタ 91"/>
          <p:cNvCxnSpPr/>
          <p:nvPr/>
        </p:nvCxnSpPr>
        <p:spPr>
          <a:xfrm>
            <a:off x="23142388" y="9998732"/>
            <a:ext cx="0" cy="1806846"/>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a:off x="20810462" y="9828652"/>
            <a:ext cx="0" cy="1997969"/>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20732934" y="11781171"/>
            <a:ext cx="2364258" cy="12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flipH="1">
            <a:off x="22001422" y="11770599"/>
            <a:ext cx="3613" cy="2626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99" name="図 9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732934" y="12258675"/>
            <a:ext cx="2809791" cy="564402"/>
          </a:xfrm>
          <a:prstGeom prst="rect">
            <a:avLst/>
          </a:prstGeom>
        </p:spPr>
      </p:pic>
      <p:sp>
        <p:nvSpPr>
          <p:cNvPr id="102" name="フローチャート: 準備 101">
            <a:extLst>
              <a:ext uri="{FF2B5EF4-FFF2-40B4-BE49-F238E27FC236}">
                <a16:creationId xmlns:a16="http://schemas.microsoft.com/office/drawing/2014/main" id="{DBB0D065-96B1-4F3C-BDD4-F46214D2FF1E}"/>
              </a:ext>
            </a:extLst>
          </p:cNvPr>
          <p:cNvSpPr/>
          <p:nvPr/>
        </p:nvSpPr>
        <p:spPr>
          <a:xfrm flipV="1">
            <a:off x="20213999" y="12133996"/>
            <a:ext cx="183331" cy="166165"/>
          </a:xfrm>
          <a:prstGeom prst="flowChartPreparati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 name="直線コネクタ 102"/>
          <p:cNvCxnSpPr/>
          <p:nvPr/>
        </p:nvCxnSpPr>
        <p:spPr>
          <a:xfrm>
            <a:off x="15683736" y="9933310"/>
            <a:ext cx="13747" cy="1040069"/>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4" name="楕円 121"/>
          <p:cNvSpPr/>
          <p:nvPr/>
        </p:nvSpPr>
        <p:spPr>
          <a:xfrm>
            <a:off x="17247597" y="9042558"/>
            <a:ext cx="1336258" cy="713172"/>
          </a:xfrm>
          <a:prstGeom prst="ellipse">
            <a:avLst/>
          </a:prstGeom>
          <a:noFill/>
          <a:ln w="28575">
            <a:solidFill>
              <a:srgbClr val="A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05" name="楕円 121"/>
          <p:cNvSpPr/>
          <p:nvPr/>
        </p:nvSpPr>
        <p:spPr>
          <a:xfrm>
            <a:off x="5232440" y="8966686"/>
            <a:ext cx="1336258" cy="713172"/>
          </a:xfrm>
          <a:prstGeom prst="ellipse">
            <a:avLst/>
          </a:prstGeom>
          <a:noFill/>
          <a:ln w="28575">
            <a:solidFill>
              <a:srgbClr val="A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06" name="テキスト ボックス 105"/>
          <p:cNvSpPr txBox="1"/>
          <p:nvPr/>
        </p:nvSpPr>
        <p:spPr>
          <a:xfrm>
            <a:off x="18596195" y="9036654"/>
            <a:ext cx="1055573" cy="584775"/>
          </a:xfrm>
          <a:prstGeom prst="rect">
            <a:avLst/>
          </a:prstGeom>
          <a:noFill/>
        </p:spPr>
        <p:txBody>
          <a:bodyPr wrap="square" rtlCol="0">
            <a:spAutoFit/>
          </a:bodyPr>
          <a:lstStyle/>
          <a:p>
            <a:r>
              <a:rPr lang="ja-JP" altLang="en-US" sz="3200" dirty="0">
                <a:solidFill>
                  <a:srgbClr val="C00000"/>
                </a:solidFill>
              </a:rPr>
              <a:t>既知</a:t>
            </a:r>
            <a:endParaRPr kumimoji="1" lang="ja-JP" altLang="en-US" sz="3200" dirty="0">
              <a:solidFill>
                <a:srgbClr val="C00000"/>
              </a:solidFill>
            </a:endParaRPr>
          </a:p>
        </p:txBody>
      </p:sp>
      <p:sp>
        <p:nvSpPr>
          <p:cNvPr id="107" name="テキスト ボックス 106"/>
          <p:cNvSpPr txBox="1"/>
          <p:nvPr/>
        </p:nvSpPr>
        <p:spPr>
          <a:xfrm>
            <a:off x="6558503" y="8947868"/>
            <a:ext cx="1055573" cy="584775"/>
          </a:xfrm>
          <a:prstGeom prst="rect">
            <a:avLst/>
          </a:prstGeom>
          <a:noFill/>
        </p:spPr>
        <p:txBody>
          <a:bodyPr wrap="square" rtlCol="0">
            <a:spAutoFit/>
          </a:bodyPr>
          <a:lstStyle/>
          <a:p>
            <a:r>
              <a:rPr lang="ja-JP" altLang="en-US" sz="3200" dirty="0">
                <a:solidFill>
                  <a:srgbClr val="C00000"/>
                </a:solidFill>
              </a:rPr>
              <a:t>既知</a:t>
            </a:r>
            <a:endParaRPr kumimoji="1" lang="ja-JP" altLang="en-US" sz="3200" dirty="0">
              <a:solidFill>
                <a:srgbClr val="C00000"/>
              </a:solidFill>
            </a:endParaRPr>
          </a:p>
        </p:txBody>
      </p:sp>
      <p:cxnSp>
        <p:nvCxnSpPr>
          <p:cNvPr id="110" name="直線コネクタ 109"/>
          <p:cNvCxnSpPr/>
          <p:nvPr/>
        </p:nvCxnSpPr>
        <p:spPr>
          <a:xfrm>
            <a:off x="4497214" y="9805760"/>
            <a:ext cx="0" cy="1034355"/>
          </a:xfrm>
          <a:prstGeom prst="line">
            <a:avLst/>
          </a:prstGeom>
          <a:ln w="762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2" name="テキスト ボックス 111"/>
          <p:cNvSpPr txBox="1"/>
          <p:nvPr/>
        </p:nvSpPr>
        <p:spPr>
          <a:xfrm>
            <a:off x="1104429" y="6908872"/>
            <a:ext cx="1442523" cy="523220"/>
          </a:xfrm>
          <a:prstGeom prst="rect">
            <a:avLst/>
          </a:prstGeom>
          <a:solidFill>
            <a:schemeClr val="accent2">
              <a:lumMod val="20000"/>
              <a:lumOff val="80000"/>
            </a:schemeClr>
          </a:solidFill>
          <a:ln>
            <a:solidFill>
              <a:schemeClr val="accent2"/>
            </a:solidFill>
          </a:ln>
        </p:spPr>
        <p:txBody>
          <a:bodyPr wrap="square" rtlCol="0">
            <a:spAutoFit/>
          </a:bodyPr>
          <a:lstStyle/>
          <a:p>
            <a:r>
              <a:rPr lang="ja-JP" altLang="en-US" sz="2800" dirty="0"/>
              <a:t>定式化</a:t>
            </a:r>
            <a:endParaRPr kumimoji="1" lang="ja-JP" altLang="en-US" sz="2800" dirty="0"/>
          </a:p>
        </p:txBody>
      </p:sp>
      <p:sp>
        <p:nvSpPr>
          <p:cNvPr id="113" name="テキスト ボックス 112"/>
          <p:cNvSpPr txBox="1"/>
          <p:nvPr/>
        </p:nvSpPr>
        <p:spPr>
          <a:xfrm>
            <a:off x="13291753" y="6952954"/>
            <a:ext cx="1442523" cy="523220"/>
          </a:xfrm>
          <a:prstGeom prst="rect">
            <a:avLst/>
          </a:prstGeom>
          <a:solidFill>
            <a:schemeClr val="accent2">
              <a:lumMod val="20000"/>
              <a:lumOff val="80000"/>
            </a:schemeClr>
          </a:solidFill>
          <a:ln>
            <a:solidFill>
              <a:schemeClr val="accent2"/>
            </a:solidFill>
          </a:ln>
        </p:spPr>
        <p:txBody>
          <a:bodyPr wrap="square" rtlCol="0">
            <a:spAutoFit/>
          </a:bodyPr>
          <a:lstStyle/>
          <a:p>
            <a:r>
              <a:rPr lang="ja-JP" altLang="en-US" sz="2800" dirty="0"/>
              <a:t>定式化</a:t>
            </a:r>
            <a:endParaRPr kumimoji="1" lang="ja-JP" altLang="en-US" sz="2800" dirty="0"/>
          </a:p>
        </p:txBody>
      </p:sp>
      <p:graphicFrame>
        <p:nvGraphicFramePr>
          <p:cNvPr id="111" name="グラフ 110"/>
          <p:cNvGraphicFramePr>
            <a:graphicFrameLocks/>
          </p:cNvGraphicFramePr>
          <p:nvPr>
            <p:extLst>
              <p:ext uri="{D42A27DB-BD31-4B8C-83A1-F6EECF244321}">
                <p14:modId xmlns:p14="http://schemas.microsoft.com/office/powerpoint/2010/main" val="4185064533"/>
              </p:ext>
            </p:extLst>
          </p:nvPr>
        </p:nvGraphicFramePr>
        <p:xfrm>
          <a:off x="1342441" y="21350312"/>
          <a:ext cx="11710486" cy="5760640"/>
        </p:xfrm>
        <a:graphic>
          <a:graphicData uri="http://schemas.openxmlformats.org/drawingml/2006/chart">
            <c:chart xmlns:c="http://schemas.openxmlformats.org/drawingml/2006/chart" xmlns:r="http://schemas.openxmlformats.org/officeDocument/2006/relationships" r:id="rId11"/>
          </a:graphicData>
        </a:graphic>
      </p:graphicFrame>
      <p:pic>
        <p:nvPicPr>
          <p:cNvPr id="6" name="図 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16200000">
            <a:off x="728005" y="23437544"/>
            <a:ext cx="1763036" cy="452060"/>
          </a:xfrm>
          <a:prstGeom prst="rect">
            <a:avLst/>
          </a:prstGeom>
        </p:spPr>
      </p:pic>
      <p:sp>
        <p:nvSpPr>
          <p:cNvPr id="114" name="テキスト ボックス 113"/>
          <p:cNvSpPr txBox="1"/>
          <p:nvPr/>
        </p:nvSpPr>
        <p:spPr>
          <a:xfrm>
            <a:off x="3858534" y="27077668"/>
            <a:ext cx="7290884" cy="584775"/>
          </a:xfrm>
          <a:prstGeom prst="rect">
            <a:avLst/>
          </a:prstGeom>
          <a:noFill/>
        </p:spPr>
        <p:txBody>
          <a:bodyPr wrap="square" rtlCol="0">
            <a:spAutoFit/>
          </a:bodyPr>
          <a:lstStyle/>
          <a:p>
            <a:r>
              <a:rPr lang="ja-JP" altLang="en-US" sz="3200" dirty="0" smtClean="0">
                <a:solidFill>
                  <a:schemeClr val="tx1"/>
                </a:solidFill>
              </a:rPr>
              <a:t>図</a:t>
            </a:r>
            <a:r>
              <a:rPr lang="en-US" altLang="ja-JP" sz="3200" dirty="0">
                <a:solidFill>
                  <a:schemeClr val="tx1"/>
                </a:solidFill>
              </a:rPr>
              <a:t>5</a:t>
            </a:r>
            <a:r>
              <a:rPr lang="en-US" altLang="ja-JP" sz="3200" dirty="0" smtClean="0">
                <a:solidFill>
                  <a:schemeClr val="tx1"/>
                </a:solidFill>
              </a:rPr>
              <a:t>: </a:t>
            </a:r>
            <a:r>
              <a:rPr lang="ja-JP" altLang="en-US" sz="3200" dirty="0" smtClean="0">
                <a:solidFill>
                  <a:schemeClr val="tx1"/>
                </a:solidFill>
              </a:rPr>
              <a:t>提案①と提案②の分離性能の比較</a:t>
            </a:r>
            <a:endParaRPr kumimoji="1" lang="ja-JP" altLang="en-US" sz="3200" dirty="0">
              <a:solidFill>
                <a:schemeClr val="tx1"/>
              </a:solidFill>
            </a:endParaRPr>
          </a:p>
        </p:txBody>
      </p:sp>
      <p:sp>
        <p:nvSpPr>
          <p:cNvPr id="118" name="テキスト ボックス 117"/>
          <p:cNvSpPr txBox="1"/>
          <p:nvPr/>
        </p:nvSpPr>
        <p:spPr>
          <a:xfrm>
            <a:off x="15896968" y="27149617"/>
            <a:ext cx="7290884" cy="584775"/>
          </a:xfrm>
          <a:prstGeom prst="rect">
            <a:avLst/>
          </a:prstGeom>
          <a:noFill/>
        </p:spPr>
        <p:txBody>
          <a:bodyPr wrap="square" rtlCol="0">
            <a:spAutoFit/>
          </a:bodyPr>
          <a:lstStyle/>
          <a:p>
            <a:r>
              <a:rPr lang="ja-JP" altLang="en-US" sz="3200" dirty="0" smtClean="0">
                <a:solidFill>
                  <a:schemeClr val="tx1"/>
                </a:solidFill>
              </a:rPr>
              <a:t>図</a:t>
            </a:r>
            <a:r>
              <a:rPr lang="en-US" altLang="ja-JP" sz="3200" dirty="0" smtClean="0">
                <a:solidFill>
                  <a:schemeClr val="tx1"/>
                </a:solidFill>
              </a:rPr>
              <a:t>6: </a:t>
            </a:r>
            <a:r>
              <a:rPr lang="ja-JP" altLang="en-US" sz="3200" dirty="0" smtClean="0">
                <a:solidFill>
                  <a:schemeClr val="tx1"/>
                </a:solidFill>
              </a:rPr>
              <a:t>提案①と提案②の計算</a:t>
            </a:r>
            <a:r>
              <a:rPr lang="ja-JP" altLang="en-US" sz="3200" dirty="0">
                <a:solidFill>
                  <a:schemeClr val="tx1"/>
                </a:solidFill>
              </a:rPr>
              <a:t>時間</a:t>
            </a:r>
            <a:r>
              <a:rPr lang="ja-JP" altLang="en-US" sz="3200" dirty="0" smtClean="0">
                <a:solidFill>
                  <a:schemeClr val="tx1"/>
                </a:solidFill>
              </a:rPr>
              <a:t>の比較</a:t>
            </a:r>
            <a:endParaRPr kumimoji="1" lang="ja-JP" altLang="en-US" sz="3200" dirty="0">
              <a:solidFill>
                <a:schemeClr val="tx1"/>
              </a:solidFill>
            </a:endParaRPr>
          </a:p>
        </p:txBody>
      </p:sp>
      <p:sp>
        <p:nvSpPr>
          <p:cNvPr id="119" name="テキスト ボックス 118"/>
          <p:cNvSpPr txBox="1"/>
          <p:nvPr/>
        </p:nvSpPr>
        <p:spPr>
          <a:xfrm>
            <a:off x="13023904" y="16196518"/>
            <a:ext cx="2732437" cy="584775"/>
          </a:xfrm>
          <a:prstGeom prst="rect">
            <a:avLst/>
          </a:prstGeom>
          <a:noFill/>
        </p:spPr>
        <p:txBody>
          <a:bodyPr wrap="square" rtlCol="0">
            <a:spAutoFit/>
          </a:bodyPr>
          <a:lstStyle/>
          <a:p>
            <a:r>
              <a:rPr lang="ja-JP" altLang="en-US" sz="3200" dirty="0" smtClean="0">
                <a:solidFill>
                  <a:schemeClr val="tx1"/>
                </a:solidFill>
              </a:rPr>
              <a:t>評価量</a:t>
            </a:r>
            <a:r>
              <a:rPr lang="en-US" altLang="ja-JP" sz="3200" dirty="0" smtClean="0">
                <a:solidFill>
                  <a:schemeClr val="tx1"/>
                </a:solidFill>
              </a:rPr>
              <a:t>- </a:t>
            </a:r>
            <a:endParaRPr kumimoji="1" lang="ja-JP" altLang="en-US" sz="3200" dirty="0">
              <a:solidFill>
                <a:schemeClr val="tx1"/>
              </a:solidFill>
            </a:endParaRPr>
          </a:p>
        </p:txBody>
      </p:sp>
      <p:pic>
        <p:nvPicPr>
          <p:cNvPr id="14" name="図 13"/>
          <p:cNvPicPr>
            <a:picLocks noChangeAspect="1"/>
          </p:cNvPicPr>
          <p:nvPr/>
        </p:nvPicPr>
        <p:blipFill>
          <a:blip r:embed="rId13"/>
          <a:stretch>
            <a:fillRect/>
          </a:stretch>
        </p:blipFill>
        <p:spPr>
          <a:xfrm>
            <a:off x="1636252" y="16757542"/>
            <a:ext cx="10893290" cy="4354294"/>
          </a:xfrm>
          <a:prstGeom prst="rect">
            <a:avLst/>
          </a:prstGeom>
        </p:spPr>
      </p:pic>
      <p:sp>
        <p:nvSpPr>
          <p:cNvPr id="120" name="テキスト ボックス 119"/>
          <p:cNvSpPr txBox="1"/>
          <p:nvPr/>
        </p:nvSpPr>
        <p:spPr>
          <a:xfrm>
            <a:off x="4534453" y="16133904"/>
            <a:ext cx="4582209" cy="584775"/>
          </a:xfrm>
          <a:prstGeom prst="rect">
            <a:avLst/>
          </a:prstGeom>
          <a:noFill/>
        </p:spPr>
        <p:txBody>
          <a:bodyPr wrap="square" rtlCol="0">
            <a:spAutoFit/>
          </a:bodyPr>
          <a:lstStyle/>
          <a:p>
            <a:r>
              <a:rPr lang="ja-JP" altLang="en-US" sz="3200" dirty="0" smtClean="0">
                <a:solidFill>
                  <a:schemeClr val="tx1"/>
                </a:solidFill>
              </a:rPr>
              <a:t>表</a:t>
            </a:r>
            <a:r>
              <a:rPr lang="en-US" altLang="ja-JP" sz="3200" dirty="0" smtClean="0">
                <a:solidFill>
                  <a:schemeClr val="tx1"/>
                </a:solidFill>
              </a:rPr>
              <a:t>1: </a:t>
            </a:r>
            <a:r>
              <a:rPr lang="ja-JP" altLang="en-US" sz="3200" dirty="0" smtClean="0">
                <a:solidFill>
                  <a:schemeClr val="tx1"/>
                </a:solidFill>
              </a:rPr>
              <a:t>シミュレーション条件</a:t>
            </a:r>
            <a:endParaRPr kumimoji="1" lang="ja-JP" altLang="en-US" sz="3200" dirty="0">
              <a:solidFill>
                <a:schemeClr val="tx1"/>
              </a:solidFill>
            </a:endParaRPr>
          </a:p>
        </p:txBody>
      </p:sp>
      <p:pic>
        <p:nvPicPr>
          <p:cNvPr id="16" name="図 1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133536" y="18694384"/>
            <a:ext cx="11277326" cy="1209524"/>
          </a:xfrm>
          <a:prstGeom prst="rect">
            <a:avLst/>
          </a:prstGeom>
        </p:spPr>
      </p:pic>
      <p:pic>
        <p:nvPicPr>
          <p:cNvPr id="17" name="図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642055" y="16257182"/>
            <a:ext cx="1114286" cy="476190"/>
          </a:xfrm>
          <a:prstGeom prst="rect">
            <a:avLst/>
          </a:prstGeom>
        </p:spPr>
      </p:pic>
      <p:pic>
        <p:nvPicPr>
          <p:cNvPr id="18" name="図 1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3133536" y="17269344"/>
            <a:ext cx="5180952" cy="1139909"/>
          </a:xfrm>
          <a:prstGeom prst="rect">
            <a:avLst/>
          </a:prstGeom>
        </p:spPr>
      </p:pic>
      <p:sp>
        <p:nvSpPr>
          <p:cNvPr id="19" name="正方形/長方形 18"/>
          <p:cNvSpPr/>
          <p:nvPr/>
        </p:nvSpPr>
        <p:spPr>
          <a:xfrm>
            <a:off x="12916446" y="16101475"/>
            <a:ext cx="3083199" cy="7876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p:cNvCxnSpPr/>
          <p:nvPr/>
        </p:nvCxnSpPr>
        <p:spPr>
          <a:xfrm>
            <a:off x="13052926" y="20094237"/>
            <a:ext cx="12387192" cy="614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6" name="テキスト ボックス 125"/>
          <p:cNvSpPr txBox="1"/>
          <p:nvPr/>
        </p:nvSpPr>
        <p:spPr>
          <a:xfrm>
            <a:off x="13459046" y="20422867"/>
            <a:ext cx="11871238" cy="523220"/>
          </a:xfrm>
          <a:prstGeom prst="rect">
            <a:avLst/>
          </a:prstGeom>
          <a:noFill/>
        </p:spPr>
        <p:txBody>
          <a:bodyPr wrap="square" rtlCol="0">
            <a:spAutoFit/>
          </a:bodyPr>
          <a:lstStyle/>
          <a:p>
            <a:pPr fontAlgn="auto">
              <a:spcBef>
                <a:spcPts val="0"/>
              </a:spcBef>
              <a:spcAft>
                <a:spcPts val="0"/>
              </a:spcAft>
              <a:buClrTx/>
              <a:buSzTx/>
              <a:buFontTx/>
              <a:buNone/>
            </a:pPr>
            <a:r>
              <a:rPr lang="ja-JP" altLang="en-US" sz="1800" dirty="0" smtClean="0">
                <a:solidFill>
                  <a:prstClr val="black"/>
                </a:solidFill>
                <a:latin typeface="Calibri"/>
                <a:ea typeface="ＭＳ Ｐゴシック" panose="020B0600070205080204" pitchFamily="50" charset="-128"/>
              </a:rPr>
              <a:t>　　　　　</a:t>
            </a:r>
            <a:r>
              <a:rPr lang="ja-JP" altLang="en-US" sz="2000" dirty="0">
                <a:solidFill>
                  <a:prstClr val="black"/>
                </a:solidFill>
                <a:latin typeface="Calibri"/>
                <a:ea typeface="ＭＳ Ｐゴシック" panose="020B0600070205080204" pitchFamily="50" charset="-128"/>
              </a:rPr>
              <a:t>　</a:t>
            </a:r>
            <a:r>
              <a:rPr lang="ja-JP" altLang="en-US" sz="2800" dirty="0" smtClean="0">
                <a:solidFill>
                  <a:prstClr val="black"/>
                </a:solidFill>
                <a:latin typeface="Calibri"/>
                <a:ea typeface="ＭＳ Ｐゴシック" panose="020B0600070205080204" pitchFamily="50" charset="-128"/>
              </a:rPr>
              <a:t>がどの程度，対角行列に近いのかを表す指標   （低いほど，精度はよい</a:t>
            </a:r>
            <a:r>
              <a:rPr lang="en-US" altLang="ja-JP" sz="2800" dirty="0" smtClean="0">
                <a:solidFill>
                  <a:prstClr val="black"/>
                </a:solidFill>
                <a:latin typeface="Calibri"/>
                <a:ea typeface="ＭＳ Ｐゴシック" panose="020B0600070205080204" pitchFamily="50" charset="-128"/>
              </a:rPr>
              <a:t>)</a:t>
            </a:r>
            <a:endParaRPr lang="ja-JP" altLang="en-US" sz="2800" dirty="0">
              <a:solidFill>
                <a:prstClr val="black"/>
              </a:solidFill>
              <a:latin typeface="Calibri"/>
              <a:ea typeface="ＭＳ Ｐゴシック" panose="020B0600070205080204" pitchFamily="50" charset="-128"/>
            </a:endParaRPr>
          </a:p>
        </p:txBody>
      </p:sp>
      <p:pic>
        <p:nvPicPr>
          <p:cNvPr id="23" name="図 2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3956767" y="20435587"/>
            <a:ext cx="323810" cy="380952"/>
          </a:xfrm>
          <a:prstGeom prst="rect">
            <a:avLst/>
          </a:prstGeom>
        </p:spPr>
      </p:pic>
      <p:pic>
        <p:nvPicPr>
          <p:cNvPr id="25" name="図 2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546952" y="3883215"/>
            <a:ext cx="1441544" cy="386756"/>
          </a:xfrm>
          <a:prstGeom prst="rect">
            <a:avLst/>
          </a:prstGeom>
        </p:spPr>
      </p:pic>
      <p:pic>
        <p:nvPicPr>
          <p:cNvPr id="26" name="図 2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341411" y="3825009"/>
            <a:ext cx="2361905" cy="466667"/>
          </a:xfrm>
          <a:prstGeom prst="rect">
            <a:avLst/>
          </a:prstGeom>
        </p:spPr>
      </p:pic>
      <p:sp>
        <p:nvSpPr>
          <p:cNvPr id="27" name="テキスト ボックス 26"/>
          <p:cNvSpPr txBox="1"/>
          <p:nvPr/>
        </p:nvSpPr>
        <p:spPr>
          <a:xfrm>
            <a:off x="1158212" y="5708925"/>
            <a:ext cx="10723258" cy="1175706"/>
          </a:xfrm>
          <a:prstGeom prst="rect">
            <a:avLst/>
          </a:prstGeom>
          <a:noFill/>
        </p:spPr>
        <p:txBody>
          <a:bodyPr wrap="square" rtlCol="0">
            <a:spAutoFit/>
          </a:bodyPr>
          <a:lstStyle/>
          <a:p>
            <a:r>
              <a:rPr kumimoji="1" lang="ja-JP" altLang="en-US" sz="3200" dirty="0" smtClean="0"/>
              <a:t>忘却係数　　を式</a:t>
            </a:r>
            <a:r>
              <a:rPr kumimoji="1" lang="en-US" altLang="ja-JP" sz="3200" dirty="0" smtClean="0"/>
              <a:t>(5’)</a:t>
            </a:r>
            <a:r>
              <a:rPr kumimoji="1" lang="ja-JP" altLang="en-US" sz="3200" dirty="0" smtClean="0"/>
              <a:t>に導入し，</a:t>
            </a:r>
            <a:r>
              <a:rPr kumimoji="1" lang="en-US" altLang="ja-JP" sz="3200" dirty="0" smtClean="0"/>
              <a:t>epoch</a:t>
            </a:r>
            <a:r>
              <a:rPr kumimoji="1" lang="ja-JP" altLang="en-US" sz="3200" dirty="0" smtClean="0"/>
              <a:t>毎に</a:t>
            </a:r>
            <a:r>
              <a:rPr lang="ja-JP" altLang="en-US" sz="3200" dirty="0" smtClean="0"/>
              <a:t>観測</a:t>
            </a:r>
            <a:r>
              <a:rPr lang="ja-JP" altLang="en-US" sz="3200" dirty="0"/>
              <a:t>信号</a:t>
            </a:r>
            <a:r>
              <a:rPr kumimoji="1" lang="ja-JP" altLang="en-US" sz="3200" dirty="0" smtClean="0"/>
              <a:t>　　　　　</a:t>
            </a:r>
            <a:endParaRPr kumimoji="1" lang="en-US" altLang="ja-JP" sz="3200" dirty="0" smtClean="0"/>
          </a:p>
          <a:p>
            <a:r>
              <a:rPr kumimoji="1" lang="ja-JP" altLang="en-US" sz="3200" dirty="0" smtClean="0"/>
              <a:t>の重みを</a:t>
            </a:r>
            <a:r>
              <a:rPr lang="ja-JP" altLang="en-US" sz="3200" dirty="0" smtClean="0"/>
              <a:t>変化させて，</a:t>
            </a:r>
            <a:r>
              <a:rPr lang="en-US" altLang="ja-JP" sz="3200" dirty="0" smtClean="0"/>
              <a:t>BSS</a:t>
            </a:r>
            <a:r>
              <a:rPr lang="ja-JP" altLang="en-US" sz="3200" dirty="0" smtClean="0"/>
              <a:t>の目標である　　　　　　　を推定</a:t>
            </a:r>
            <a:r>
              <a:rPr lang="en-US" altLang="ja-JP" sz="3200" dirty="0" smtClean="0"/>
              <a:t>!</a:t>
            </a:r>
            <a:endParaRPr kumimoji="1" lang="ja-JP" altLang="en-US" sz="3200" dirty="0"/>
          </a:p>
        </p:txBody>
      </p:sp>
      <p:pic>
        <p:nvPicPr>
          <p:cNvPr id="28" name="図 2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976950" y="5768936"/>
            <a:ext cx="303107" cy="487606"/>
          </a:xfrm>
          <a:prstGeom prst="rect">
            <a:avLst/>
          </a:prstGeom>
        </p:spPr>
      </p:pic>
      <p:pic>
        <p:nvPicPr>
          <p:cNvPr id="29" name="図 28"/>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965477" y="5740545"/>
            <a:ext cx="1571429" cy="504762"/>
          </a:xfrm>
          <a:prstGeom prst="rect">
            <a:avLst/>
          </a:prstGeom>
        </p:spPr>
      </p:pic>
      <p:pic>
        <p:nvPicPr>
          <p:cNvPr id="30" name="図 29"/>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055160" y="6387402"/>
            <a:ext cx="1438095" cy="419048"/>
          </a:xfrm>
          <a:prstGeom prst="rect">
            <a:avLst/>
          </a:prstGeom>
        </p:spPr>
      </p:pic>
      <p:sp>
        <p:nvSpPr>
          <p:cNvPr id="138" name="テキスト ボックス 137"/>
          <p:cNvSpPr txBox="1"/>
          <p:nvPr/>
        </p:nvSpPr>
        <p:spPr>
          <a:xfrm>
            <a:off x="13318516" y="5769753"/>
            <a:ext cx="12028450" cy="1077218"/>
          </a:xfrm>
          <a:prstGeom prst="rect">
            <a:avLst/>
          </a:prstGeom>
          <a:noFill/>
        </p:spPr>
        <p:txBody>
          <a:bodyPr wrap="square" rtlCol="0">
            <a:spAutoFit/>
          </a:bodyPr>
          <a:lstStyle/>
          <a:p>
            <a:r>
              <a:rPr lang="ja-JP" altLang="en-US" sz="3200" dirty="0"/>
              <a:t>　</a:t>
            </a:r>
            <a:r>
              <a:rPr lang="ja-JP" altLang="en-US" sz="3200" dirty="0" smtClean="0"/>
              <a:t>　　　　　　　で分離</a:t>
            </a:r>
            <a:r>
              <a:rPr lang="ja-JP" altLang="en-US" sz="3200" dirty="0"/>
              <a:t>行列</a:t>
            </a:r>
            <a:r>
              <a:rPr lang="ja-JP" altLang="en-US" sz="3200" dirty="0" smtClean="0"/>
              <a:t>の推定を行い，</a:t>
            </a:r>
            <a:r>
              <a:rPr lang="en-US" altLang="ja-JP" sz="3200" dirty="0" smtClean="0"/>
              <a:t>1</a:t>
            </a:r>
            <a:r>
              <a:rPr lang="ja-JP" altLang="en-US" sz="3200" dirty="0" smtClean="0"/>
              <a:t>回の処理毎に分離行列を逐次的に</a:t>
            </a:r>
            <a:r>
              <a:rPr kumimoji="1" lang="ja-JP" altLang="en-US" sz="3200" dirty="0" smtClean="0"/>
              <a:t>更新することにより，計算時間の短縮を図る</a:t>
            </a:r>
            <a:r>
              <a:rPr kumimoji="1" lang="en-US" altLang="ja-JP" sz="3200" dirty="0" smtClean="0"/>
              <a:t>!</a:t>
            </a:r>
          </a:p>
        </p:txBody>
      </p:sp>
      <p:pic>
        <p:nvPicPr>
          <p:cNvPr id="31" name="図 30"/>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3416305" y="5811933"/>
            <a:ext cx="2083480" cy="514822"/>
          </a:xfrm>
          <a:prstGeom prst="rect">
            <a:avLst/>
          </a:prstGeom>
        </p:spPr>
      </p:pic>
      <p:pic>
        <p:nvPicPr>
          <p:cNvPr id="33" name="図 32"/>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6772823" y="13867472"/>
            <a:ext cx="1687142" cy="498217"/>
          </a:xfrm>
          <a:prstGeom prst="rect">
            <a:avLst/>
          </a:prstGeom>
        </p:spPr>
      </p:pic>
      <p:pic>
        <p:nvPicPr>
          <p:cNvPr id="34" name="図 33"/>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0956515" y="13819078"/>
            <a:ext cx="1778833" cy="549171"/>
          </a:xfrm>
          <a:prstGeom prst="rect">
            <a:avLst/>
          </a:prstGeom>
        </p:spPr>
      </p:pic>
      <p:cxnSp>
        <p:nvCxnSpPr>
          <p:cNvPr id="36" name="直線矢印コネクタ 35"/>
          <p:cNvCxnSpPr/>
          <p:nvPr/>
        </p:nvCxnSpPr>
        <p:spPr>
          <a:xfrm flipH="1">
            <a:off x="14894467" y="11298148"/>
            <a:ext cx="2664296" cy="234503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8" name="図 3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36575" y="13843401"/>
            <a:ext cx="1386622" cy="518758"/>
          </a:xfrm>
          <a:prstGeom prst="rect">
            <a:avLst/>
          </a:prstGeom>
        </p:spPr>
      </p:pic>
      <p:cxnSp>
        <p:nvCxnSpPr>
          <p:cNvPr id="144" name="直線矢印コネクタ 143"/>
          <p:cNvCxnSpPr/>
          <p:nvPr/>
        </p:nvCxnSpPr>
        <p:spPr>
          <a:xfrm>
            <a:off x="7603371" y="11829570"/>
            <a:ext cx="1807044" cy="17746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1" name="図 40"/>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9736980" y="2556344"/>
            <a:ext cx="2264442" cy="400558"/>
          </a:xfrm>
          <a:prstGeom prst="rect">
            <a:avLst/>
          </a:prstGeom>
        </p:spPr>
      </p:pic>
      <p:pic>
        <p:nvPicPr>
          <p:cNvPr id="42" name="図 41"/>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6847995" y="3048722"/>
            <a:ext cx="2361905" cy="504762"/>
          </a:xfrm>
          <a:prstGeom prst="rect">
            <a:avLst/>
          </a:prstGeom>
        </p:spPr>
      </p:pic>
      <p:pic>
        <p:nvPicPr>
          <p:cNvPr id="43" name="図 42"/>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3414971" y="3071817"/>
            <a:ext cx="1561905" cy="504762"/>
          </a:xfrm>
          <a:prstGeom prst="rect">
            <a:avLst/>
          </a:prstGeom>
        </p:spPr>
      </p:pic>
      <p:sp>
        <p:nvSpPr>
          <p:cNvPr id="150" name="テキスト ボックス 149"/>
          <p:cNvSpPr txBox="1"/>
          <p:nvPr/>
        </p:nvSpPr>
        <p:spPr>
          <a:xfrm>
            <a:off x="24504118" y="18963590"/>
            <a:ext cx="1116228" cy="400110"/>
          </a:xfrm>
          <a:prstGeom prst="rect">
            <a:avLst/>
          </a:prstGeom>
          <a:noFill/>
        </p:spPr>
        <p:txBody>
          <a:bodyPr wrap="square" rtlCol="0">
            <a:spAutoFit/>
          </a:bodyPr>
          <a:lstStyle/>
          <a:p>
            <a:r>
              <a:rPr kumimoji="1" lang="en-US" altLang="ja-JP" sz="2000" dirty="0" smtClean="0"/>
              <a:t>……(8)</a:t>
            </a:r>
            <a:endParaRPr kumimoji="1" lang="ja-JP" altLang="en-US" sz="2000" dirty="0"/>
          </a:p>
        </p:txBody>
      </p:sp>
      <p:sp>
        <p:nvSpPr>
          <p:cNvPr id="151" name="テキスト ボックス 150"/>
          <p:cNvSpPr txBox="1"/>
          <p:nvPr/>
        </p:nvSpPr>
        <p:spPr>
          <a:xfrm>
            <a:off x="24127193" y="7742971"/>
            <a:ext cx="1116228" cy="400110"/>
          </a:xfrm>
          <a:prstGeom prst="rect">
            <a:avLst/>
          </a:prstGeom>
          <a:noFill/>
        </p:spPr>
        <p:txBody>
          <a:bodyPr wrap="square" rtlCol="0">
            <a:spAutoFit/>
          </a:bodyPr>
          <a:lstStyle/>
          <a:p>
            <a:r>
              <a:rPr kumimoji="1" lang="en-US" altLang="ja-JP" sz="2000" dirty="0" smtClean="0"/>
              <a:t>……(7)</a:t>
            </a:r>
            <a:endParaRPr kumimoji="1" lang="ja-JP" altLang="en-US" sz="2000" dirty="0"/>
          </a:p>
        </p:txBody>
      </p:sp>
      <p:sp>
        <p:nvSpPr>
          <p:cNvPr id="153" name="テキスト ボックス 152"/>
          <p:cNvSpPr txBox="1"/>
          <p:nvPr/>
        </p:nvSpPr>
        <p:spPr>
          <a:xfrm>
            <a:off x="11070330" y="7686694"/>
            <a:ext cx="1116228" cy="400110"/>
          </a:xfrm>
          <a:prstGeom prst="rect">
            <a:avLst/>
          </a:prstGeom>
          <a:noFill/>
        </p:spPr>
        <p:txBody>
          <a:bodyPr wrap="square" rtlCol="0">
            <a:spAutoFit/>
          </a:bodyPr>
          <a:lstStyle/>
          <a:p>
            <a:r>
              <a:rPr kumimoji="1" lang="en-US" altLang="ja-JP" sz="2000" dirty="0" smtClean="0"/>
              <a:t>……(6)</a:t>
            </a:r>
            <a:endParaRPr kumimoji="1" lang="ja-JP" altLang="en-US" sz="2000" dirty="0"/>
          </a:p>
        </p:txBody>
      </p:sp>
      <p:pic>
        <p:nvPicPr>
          <p:cNvPr id="7" name="図 6"/>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5165655" y="9054142"/>
            <a:ext cx="1116714" cy="506350"/>
          </a:xfrm>
          <a:prstGeom prst="rect">
            <a:avLst/>
          </a:prstGeom>
        </p:spPr>
      </p:pic>
    </p:spTree>
    <p:extLst>
      <p:ext uri="{BB962C8B-B14F-4D97-AF65-F5344CB8AC3E}">
        <p14:creationId xmlns:p14="http://schemas.microsoft.com/office/powerpoint/2010/main" val="2869098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67"/>
  <p:tag name="DEFAULTHEIGHT" val="258"/>
</p:tagLst>
</file>

<file path=ppt/theme/theme1.xml><?xml version="1.0" encoding="utf-8"?>
<a:theme xmlns:a="http://schemas.openxmlformats.org/drawingml/2006/main" name="TUStemplate">
  <a:themeElements>
    <a:clrScheme name="oran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range">
      <a:majorFont>
        <a:latin typeface="cmr8"/>
        <a:ea typeface="HG丸ｺﾞｼｯｸM-PRO"/>
        <a:cs typeface=""/>
      </a:majorFont>
      <a:minorFont>
        <a:latin typeface="cmr8"/>
        <a:ea typeface="HGPｺﾞｼｯｸ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79388" marR="0" indent="-179388" algn="l" defTabSz="914400" rtl="0" eaLnBrk="1" fontAlgn="base" latinLnBrk="0" hangingPunct="1">
          <a:lnSpc>
            <a:spcPct val="100000"/>
          </a:lnSpc>
          <a:spcBef>
            <a:spcPct val="20000"/>
          </a:spcBef>
          <a:spcAft>
            <a:spcPct val="0"/>
          </a:spcAft>
          <a:buClr>
            <a:srgbClr val="333399"/>
          </a:buClr>
          <a:buSzPct val="80000"/>
          <a:buFont typeface="Wingdings" pitchFamily="2" charset="2"/>
          <a:buNone/>
          <a:tabLst/>
          <a:defRPr kumimoji="1" lang="ja-JP" altLang="en-US" sz="2000" b="0" i="0" u="none" strike="noStrike" cap="none" normalizeH="0" baseline="0" smtClean="0">
            <a:ln>
              <a:noFill/>
            </a:ln>
            <a:solidFill>
              <a:srgbClr val="1C1C1C"/>
            </a:solidFill>
            <a:effectLst/>
            <a:latin typeface="cmr8" pitchFamily="34" charset="0"/>
            <a:ea typeface="HGPｺﾞｼｯｸM"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79388" marR="0" indent="-179388" algn="l" defTabSz="914400" rtl="0" eaLnBrk="1" fontAlgn="base" latinLnBrk="0" hangingPunct="1">
          <a:lnSpc>
            <a:spcPct val="100000"/>
          </a:lnSpc>
          <a:spcBef>
            <a:spcPct val="20000"/>
          </a:spcBef>
          <a:spcAft>
            <a:spcPct val="0"/>
          </a:spcAft>
          <a:buClr>
            <a:srgbClr val="333399"/>
          </a:buClr>
          <a:buSzPct val="80000"/>
          <a:buFont typeface="Wingdings" pitchFamily="2" charset="2"/>
          <a:buNone/>
          <a:tabLst/>
          <a:defRPr kumimoji="1" lang="ja-JP" altLang="en-US" sz="2000" b="0" i="0" u="none" strike="noStrike" cap="none" normalizeH="0" baseline="0" smtClean="0">
            <a:ln>
              <a:noFill/>
            </a:ln>
            <a:solidFill>
              <a:srgbClr val="1C1C1C"/>
            </a:solidFill>
            <a:effectLst/>
            <a:latin typeface="cmr8" pitchFamily="34" charset="0"/>
            <a:ea typeface="HGPｺﾞｼｯｸM" pitchFamily="50" charset="-128"/>
          </a:defRPr>
        </a:defPPr>
      </a:lstStyle>
    </a:lnDef>
  </a:objectDefaults>
  <a:extraClrSchemeLst>
    <a:extraClrScheme>
      <a:clrScheme name="oran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TUStemplate</Template>
  <TotalTime>9996</TotalTime>
  <Words>702</Words>
  <Application>Microsoft Office PowerPoint</Application>
  <PresentationFormat>ユーザー設定</PresentationFormat>
  <Paragraphs>144</Paragraphs>
  <Slides>2</Slides>
  <Notes>2</Notes>
  <HiddenSlides>0</HiddenSlides>
  <MMClips>0</MMClips>
  <ScaleCrop>false</ScaleCrop>
  <HeadingPairs>
    <vt:vector size="6" baseType="variant">
      <vt:variant>
        <vt:lpstr>使用されているフォント</vt:lpstr>
      </vt:variant>
      <vt:variant>
        <vt:i4>12</vt:i4>
      </vt:variant>
      <vt:variant>
        <vt:lpstr>テーマ</vt:lpstr>
      </vt:variant>
      <vt:variant>
        <vt:i4>2</vt:i4>
      </vt:variant>
      <vt:variant>
        <vt:lpstr>スライド タイトル</vt:lpstr>
      </vt:variant>
      <vt:variant>
        <vt:i4>2</vt:i4>
      </vt:variant>
    </vt:vector>
  </HeadingPairs>
  <TitlesOfParts>
    <vt:vector size="16" baseType="lpstr">
      <vt:lpstr>cmr8</vt:lpstr>
      <vt:lpstr>Gulim</vt:lpstr>
      <vt:lpstr>HGPｺﾞｼｯｸM</vt:lpstr>
      <vt:lpstr>HG丸ｺﾞｼｯｸM-PRO</vt:lpstr>
      <vt:lpstr>ＭＳ Ｐゴシック</vt:lpstr>
      <vt:lpstr>ＭＳ Ｐ明朝</vt:lpstr>
      <vt:lpstr>新細明體</vt:lpstr>
      <vt:lpstr>Arial</vt:lpstr>
      <vt:lpstr>Calibri</vt:lpstr>
      <vt:lpstr>Calibri Light</vt:lpstr>
      <vt:lpstr>Tahoma</vt:lpstr>
      <vt:lpstr>Wingdings</vt:lpstr>
      <vt:lpstr>TUStemplate</vt:lpstr>
      <vt:lpstr>Office テーマ</vt:lpstr>
      <vt:lpstr>PowerPoint プレゼンテーション</vt:lpstr>
      <vt:lpstr>PowerPoint プレゼンテーション</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takahashi</dc:creator>
  <cp:lastModifiedBy>西山 慶</cp:lastModifiedBy>
  <cp:revision>1126</cp:revision>
  <cp:lastPrinted>2016-11-25T06:34:03Z</cp:lastPrinted>
  <dcterms:created xsi:type="dcterms:W3CDTF">2011-11-07T12:11:49Z</dcterms:created>
  <dcterms:modified xsi:type="dcterms:W3CDTF">2017-11-16T06:23:35Z</dcterms:modified>
</cp:coreProperties>
</file>