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sldIdLst>
    <p:sldId id="256" r:id="rId5"/>
    <p:sldId id="257" r:id="rId6"/>
    <p:sldId id="259" r:id="rId7"/>
    <p:sldId id="261" r:id="rId8"/>
    <p:sldId id="260" r:id="rId9"/>
    <p:sldId id="258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8AF43E-AAEE-D772-59EB-1CCCDB44BDE4}" v="1561" dt="2022-04-24T01:36:26.744"/>
    <p1510:client id="{DBA014B5-B8D8-4CF8-8946-009550C65B69}" v="513" dt="2022-04-24T01:34:02.289"/>
    <p1510:client id="{DBAF491D-11A1-AC73-5A12-9410603CBDB4}" v="3" dt="2022-04-24T01:19:26.6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193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909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084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07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401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116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1115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2736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269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263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670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424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53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645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363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640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385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93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D6DABB5-1FC3-4E21-AC84-4685B03C9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2616" y="1411015"/>
            <a:ext cx="7808159" cy="4103960"/>
          </a:xfrm>
          <a:prstGeom prst="rect">
            <a:avLst/>
          </a:prstGeom>
          <a:blipFill dpi="0" rotWithShape="1">
            <a:blip r:embed="rId3">
              <a:alphaModFix amt="86000"/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tile tx="0" ty="0" sx="90000" sy="100000" flip="none" algn="ctr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5790B5-250E-45E6-A05D-C3D1D459B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28332" y="1540931"/>
            <a:ext cx="7543802" cy="3835401"/>
          </a:xfrm>
          <a:prstGeom prst="rect">
            <a:avLst/>
          </a:prstGeom>
          <a:noFill/>
          <a:ln w="15875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8158C4B-1BFE-4F6D-B2C1-0066FA119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3631"/>
            <a:ext cx="12231160" cy="659658"/>
            <a:chOff x="-16934" y="3123631"/>
            <a:chExt cx="12231160" cy="659658"/>
          </a:xfrm>
        </p:grpSpPr>
        <p:sp>
          <p:nvSpPr>
            <p:cNvPr id="13" name="Rounded Rectangle 17">
              <a:extLst>
                <a:ext uri="{FF2B5EF4-FFF2-40B4-BE49-F238E27FC236}">
                  <a16:creationId xmlns:a16="http://schemas.microsoft.com/office/drawing/2014/main" id="{4A8E3562-03A2-4AF3-89BB-B227ED326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30976" y="312363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D9DF111-5BF8-4312-BECB-94BBCF29E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5536"/>
              <a:ext cx="2478024" cy="612648"/>
            </a:xfrm>
            <a:prstGeom prst="rect">
              <a:avLst/>
            </a:prstGeom>
          </p:spPr>
        </p:pic>
        <p:sp>
          <p:nvSpPr>
            <p:cNvPr id="15" name="Rounded Rectangle 20">
              <a:extLst>
                <a:ext uri="{FF2B5EF4-FFF2-40B4-BE49-F238E27FC236}">
                  <a16:creationId xmlns:a16="http://schemas.microsoft.com/office/drawing/2014/main" id="{9EEB3A31-82B4-41D6-BEAB-3CC49BBCBE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17803" y="312492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8C66B30-E9F1-40DD-A809-6A1282E23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5536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A5CEAA3-A62C-41CD-A810-482EBDF6A8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err="1"/>
              <a:t>Prototipado</a:t>
            </a:r>
            <a:endParaRPr lang="en-US" b="1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08A99E-5709-461B-AC14-1062962EEE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buFont typeface="Wingdings 3" charset="2"/>
              <a:buChar char=""/>
            </a:pPr>
            <a:r>
              <a:rPr lang="en-US" sz="1500" b="1" dirty="0"/>
              <a:t>Carlos Daniel Morales Reinisch</a:t>
            </a:r>
          </a:p>
          <a:p>
            <a:pPr>
              <a:lnSpc>
                <a:spcPct val="90000"/>
              </a:lnSpc>
              <a:buFont typeface="Wingdings 3" charset="2"/>
              <a:buChar char=""/>
            </a:pPr>
            <a:r>
              <a:rPr lang="en-US" sz="1500" b="1" dirty="0"/>
              <a:t>Hebert Jesús Negrón May</a:t>
            </a:r>
          </a:p>
          <a:p>
            <a:pPr>
              <a:lnSpc>
                <a:spcPct val="90000"/>
              </a:lnSpc>
              <a:buFont typeface="Wingdings 3" charset="2"/>
              <a:buChar char=""/>
            </a:pPr>
            <a:r>
              <a:rPr lang="en-US" sz="1500" b="1" dirty="0"/>
              <a:t>Rodrigo Jesús Pantoja Vázquez</a:t>
            </a:r>
          </a:p>
          <a:p>
            <a:pPr>
              <a:lnSpc>
                <a:spcPct val="90000"/>
              </a:lnSpc>
              <a:buFont typeface="Wingdings 3" charset="2"/>
              <a:buChar char=""/>
            </a:pPr>
            <a:r>
              <a:rPr lang="en-US" sz="1500" b="1" dirty="0"/>
              <a:t>Jorge Martín Vázquez Flores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4319AF2-886A-4C5D-B34C-17FCB0267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747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6F4006-B380-4624-85AE-77B537120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2696" y="982132"/>
            <a:ext cx="6373902" cy="1303867"/>
          </a:xfrm>
        </p:spPr>
        <p:txBody>
          <a:bodyPr/>
          <a:lstStyle/>
          <a:p>
            <a:r>
              <a:rPr lang="es-MX" b="1" dirty="0"/>
              <a:t>Pestaña de </a:t>
            </a:r>
            <a:r>
              <a:rPr lang="es-MX" b="1" dirty="0" err="1"/>
              <a:t>login</a:t>
            </a:r>
            <a:endParaRPr lang="es-MX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4A89E20-1883-461E-A73F-503C6FC90B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2" t="492" r="442" b="342"/>
          <a:stretch/>
        </p:blipFill>
        <p:spPr>
          <a:xfrm>
            <a:off x="1353620" y="957139"/>
            <a:ext cx="2928270" cy="51745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0703FB-072D-7288-06CB-DDC1D74F2B07}"/>
              </a:ext>
            </a:extLst>
          </p:cNvPr>
          <p:cNvSpPr txBox="1"/>
          <p:nvPr/>
        </p:nvSpPr>
        <p:spPr>
          <a:xfrm>
            <a:off x="4565176" y="2859206"/>
            <a:ext cx="6276975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400" err="1"/>
              <a:t>Esta</a:t>
            </a:r>
            <a:r>
              <a:rPr lang="en-US" sz="2400" dirty="0"/>
              <a:t> </a:t>
            </a:r>
            <a:r>
              <a:rPr lang="en-US" sz="2400" err="1"/>
              <a:t>pestaña</a:t>
            </a:r>
            <a:r>
              <a:rPr lang="en-US" sz="2400" dirty="0"/>
              <a:t> se </a:t>
            </a:r>
            <a:r>
              <a:rPr lang="en-US" sz="2400" err="1"/>
              <a:t>mostrará</a:t>
            </a:r>
            <a:r>
              <a:rPr lang="en-US" sz="2400" dirty="0"/>
              <a:t> </a:t>
            </a:r>
            <a:r>
              <a:rPr lang="en-US" sz="2400" err="1"/>
              <a:t>cuando</a:t>
            </a:r>
            <a:r>
              <a:rPr lang="en-US" sz="2400" dirty="0"/>
              <a:t> </a:t>
            </a:r>
            <a:r>
              <a:rPr lang="en-US" sz="2400" err="1"/>
              <a:t>el</a:t>
            </a:r>
            <a:r>
              <a:rPr lang="en-US" sz="2400" dirty="0"/>
              <a:t> </a:t>
            </a:r>
            <a:r>
              <a:rPr lang="en-US" sz="2400" err="1"/>
              <a:t>usuario</a:t>
            </a:r>
            <a:r>
              <a:rPr lang="en-US" sz="2400" dirty="0"/>
              <a:t> entre a la </a:t>
            </a:r>
            <a:r>
              <a:rPr lang="en-US" sz="2400" err="1"/>
              <a:t>aplicación</a:t>
            </a:r>
            <a:r>
              <a:rPr lang="en-US" sz="2400" dirty="0"/>
              <a:t> </a:t>
            </a:r>
            <a:r>
              <a:rPr lang="en-US" sz="2400" err="1"/>
              <a:t>por</a:t>
            </a:r>
            <a:r>
              <a:rPr lang="en-US" sz="2400" dirty="0"/>
              <a:t> </a:t>
            </a:r>
            <a:r>
              <a:rPr lang="en-US" sz="2400" err="1"/>
              <a:t>primera</a:t>
            </a:r>
            <a:r>
              <a:rPr lang="en-US" sz="2400" dirty="0"/>
              <a:t> </a:t>
            </a:r>
            <a:r>
              <a:rPr lang="en-US" sz="2400" err="1"/>
              <a:t>vez</a:t>
            </a:r>
            <a:r>
              <a:rPr lang="en-US" sz="2400" dirty="0"/>
              <a:t> o </a:t>
            </a:r>
            <a:r>
              <a:rPr lang="en-US" sz="2400" err="1"/>
              <a:t>si</a:t>
            </a:r>
            <a:r>
              <a:rPr lang="en-US" sz="2400" dirty="0"/>
              <a:t> no </a:t>
            </a:r>
            <a:r>
              <a:rPr lang="en-US" sz="2400" err="1"/>
              <a:t>tiene</a:t>
            </a:r>
            <a:r>
              <a:rPr lang="en-US" sz="2400" dirty="0"/>
              <a:t> </a:t>
            </a:r>
            <a:r>
              <a:rPr lang="en-US" sz="2400" err="1"/>
              <a:t>marcada</a:t>
            </a:r>
            <a:r>
              <a:rPr lang="en-US" sz="2400" dirty="0"/>
              <a:t> la </a:t>
            </a:r>
            <a:r>
              <a:rPr lang="en-US" sz="2400" err="1"/>
              <a:t>opción</a:t>
            </a:r>
            <a:r>
              <a:rPr lang="en-US" sz="2400" dirty="0"/>
              <a:t> de "</a:t>
            </a:r>
            <a:r>
              <a:rPr lang="en-US" sz="2400" err="1"/>
              <a:t>Mantener</a:t>
            </a:r>
            <a:r>
              <a:rPr lang="en-US" sz="2400" dirty="0"/>
              <a:t> </a:t>
            </a:r>
            <a:r>
              <a:rPr lang="en-US" sz="2400" err="1"/>
              <a:t>sesión</a:t>
            </a:r>
            <a:r>
              <a:rPr lang="en-US" sz="2400" dirty="0"/>
              <a:t> </a:t>
            </a:r>
            <a:r>
              <a:rPr lang="en-US" sz="2400" err="1"/>
              <a:t>iniciada</a:t>
            </a:r>
            <a:r>
              <a:rPr lang="en-US" sz="2400" dirty="0"/>
              <a:t>". </a:t>
            </a:r>
          </a:p>
          <a:p>
            <a:pPr algn="just"/>
            <a:r>
              <a:rPr lang="en-US" sz="2400" err="1"/>
              <a:t>Aquí</a:t>
            </a:r>
            <a:r>
              <a:rPr lang="en-US" sz="2400" dirty="0"/>
              <a:t> se </a:t>
            </a:r>
            <a:r>
              <a:rPr lang="en-US" sz="2400" err="1"/>
              <a:t>puede</a:t>
            </a:r>
            <a:r>
              <a:rPr lang="en-US" sz="2400" dirty="0"/>
              <a:t> </a:t>
            </a:r>
            <a:r>
              <a:rPr lang="en-US" sz="2400" err="1"/>
              <a:t>iniciar</a:t>
            </a:r>
            <a:r>
              <a:rPr lang="en-US" sz="2400" dirty="0"/>
              <a:t> </a:t>
            </a:r>
            <a:r>
              <a:rPr lang="en-US" sz="2400" err="1"/>
              <a:t>sesión</a:t>
            </a:r>
            <a:r>
              <a:rPr lang="en-US" sz="2400" dirty="0"/>
              <a:t> o </a:t>
            </a:r>
            <a:r>
              <a:rPr lang="en-US" sz="2400" err="1"/>
              <a:t>elegir</a:t>
            </a:r>
            <a:r>
              <a:rPr lang="en-US" sz="2400" dirty="0"/>
              <a:t> </a:t>
            </a:r>
            <a:r>
              <a:rPr lang="en-US" sz="2400" err="1"/>
              <a:t>si</a:t>
            </a:r>
            <a:r>
              <a:rPr lang="en-US" sz="2400" dirty="0"/>
              <a:t> se </a:t>
            </a:r>
            <a:r>
              <a:rPr lang="en-US" sz="2400" err="1"/>
              <a:t>desea</a:t>
            </a:r>
            <a:r>
              <a:rPr lang="en-US" sz="2400" dirty="0"/>
              <a:t> </a:t>
            </a:r>
            <a:r>
              <a:rPr lang="en-US" sz="2400" err="1"/>
              <a:t>crear</a:t>
            </a:r>
            <a:r>
              <a:rPr lang="en-US" sz="2400" dirty="0"/>
              <a:t> </a:t>
            </a:r>
            <a:r>
              <a:rPr lang="en-US" sz="2400" err="1"/>
              <a:t>una</a:t>
            </a:r>
            <a:r>
              <a:rPr lang="en-US" sz="2400" dirty="0"/>
              <a:t> </a:t>
            </a:r>
            <a:r>
              <a:rPr lang="en-US" sz="2400" err="1"/>
              <a:t>nueva</a:t>
            </a:r>
            <a:r>
              <a:rPr lang="en-US" sz="2400" dirty="0"/>
              <a:t> </a:t>
            </a:r>
            <a:r>
              <a:rPr lang="en-US" sz="2400" err="1"/>
              <a:t>cuenta</a:t>
            </a:r>
            <a:r>
              <a:rPr lang="en-US" sz="2400" dirty="0"/>
              <a:t>.</a:t>
            </a:r>
          </a:p>
          <a:p>
            <a:pPr algn="just"/>
            <a:r>
              <a:rPr lang="en-US" sz="2400" err="1"/>
              <a:t>Esta</a:t>
            </a:r>
            <a:r>
              <a:rPr lang="en-US" sz="2400" dirty="0"/>
              <a:t> </a:t>
            </a:r>
            <a:r>
              <a:rPr lang="en-US" sz="2400" err="1"/>
              <a:t>pestaña</a:t>
            </a:r>
            <a:r>
              <a:rPr lang="en-US" sz="2400" dirty="0"/>
              <a:t> no </a:t>
            </a:r>
            <a:r>
              <a:rPr lang="en-US" sz="2400" err="1"/>
              <a:t>aparecerá</a:t>
            </a:r>
            <a:r>
              <a:rPr lang="en-US" sz="2400" dirty="0"/>
              <a:t> </a:t>
            </a:r>
            <a:r>
              <a:rPr lang="en-US" sz="2400" err="1"/>
              <a:t>si</a:t>
            </a:r>
            <a:r>
              <a:rPr lang="en-US" sz="2400" dirty="0"/>
              <a:t> se ha </a:t>
            </a:r>
            <a:r>
              <a:rPr lang="en-US" sz="2400" err="1"/>
              <a:t>iniciado</a:t>
            </a:r>
            <a:r>
              <a:rPr lang="en-US" sz="2400" dirty="0"/>
              <a:t> </a:t>
            </a:r>
            <a:r>
              <a:rPr lang="en-US" sz="2400" err="1"/>
              <a:t>sesión</a:t>
            </a:r>
            <a:r>
              <a:rPr lang="en-US" sz="2400" dirty="0"/>
              <a:t> y </a:t>
            </a:r>
            <a:r>
              <a:rPr lang="en-US" sz="2400" err="1"/>
              <a:t>marcado</a:t>
            </a:r>
            <a:r>
              <a:rPr lang="en-US" sz="2400" dirty="0"/>
              <a:t> la </a:t>
            </a:r>
            <a:r>
              <a:rPr lang="en-US" sz="2400" err="1"/>
              <a:t>opción</a:t>
            </a:r>
            <a:r>
              <a:rPr lang="en-US" sz="2400" dirty="0"/>
              <a:t> de "</a:t>
            </a:r>
            <a:r>
              <a:rPr lang="en-US" sz="2400" err="1"/>
              <a:t>Mantener</a:t>
            </a:r>
            <a:r>
              <a:rPr lang="en-US" sz="2400" dirty="0"/>
              <a:t> </a:t>
            </a:r>
            <a:r>
              <a:rPr lang="en-US" sz="2400" err="1"/>
              <a:t>sesión</a:t>
            </a:r>
            <a:r>
              <a:rPr lang="en-US" sz="2400" dirty="0"/>
              <a:t> </a:t>
            </a:r>
            <a:r>
              <a:rPr lang="en-US" sz="2400" err="1"/>
              <a:t>iniciada</a:t>
            </a:r>
            <a:r>
              <a:rPr lang="en-US" sz="2400" dirty="0"/>
              <a:t>".</a:t>
            </a:r>
          </a:p>
        </p:txBody>
      </p:sp>
    </p:spTree>
    <p:extLst>
      <p:ext uri="{BB962C8B-B14F-4D97-AF65-F5344CB8AC3E}">
        <p14:creationId xmlns:p14="http://schemas.microsoft.com/office/powerpoint/2010/main" val="53327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BE8BC-BF08-903F-FDC8-7E0EA3AF7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7677" y="982132"/>
            <a:ext cx="6638921" cy="1303867"/>
          </a:xfrm>
        </p:spPr>
        <p:txBody>
          <a:bodyPr/>
          <a:lstStyle/>
          <a:p>
            <a:r>
              <a:rPr lang="en-US" b="1" dirty="0" err="1"/>
              <a:t>Pestaña</a:t>
            </a:r>
            <a:r>
              <a:rPr lang="en-US" b="1" dirty="0"/>
              <a:t> principal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ECF327-A9A3-3376-E947-4F1510A0E720}"/>
              </a:ext>
            </a:extLst>
          </p:cNvPr>
          <p:cNvSpPr txBox="1"/>
          <p:nvPr/>
        </p:nvSpPr>
        <p:spPr>
          <a:xfrm>
            <a:off x="4689345" y="2696867"/>
            <a:ext cx="6276975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 dirty="0" err="1"/>
              <a:t>Esta</a:t>
            </a:r>
            <a:r>
              <a:rPr lang="en-US" sz="2000" dirty="0"/>
              <a:t> </a:t>
            </a:r>
            <a:r>
              <a:rPr lang="en-US" sz="2000" dirty="0" err="1"/>
              <a:t>pestaña</a:t>
            </a:r>
            <a:r>
              <a:rPr lang="en-US" sz="2000" dirty="0"/>
              <a:t> se </a:t>
            </a:r>
            <a:r>
              <a:rPr lang="en-US" sz="2000" dirty="0" err="1"/>
              <a:t>mostrará</a:t>
            </a:r>
            <a:r>
              <a:rPr lang="en-US" sz="2000" dirty="0"/>
              <a:t> </a:t>
            </a:r>
            <a:r>
              <a:rPr lang="en-US" sz="2000" dirty="0" err="1"/>
              <a:t>cuando</a:t>
            </a:r>
            <a:r>
              <a:rPr lang="en-US" sz="2000" dirty="0"/>
              <a:t> </a:t>
            </a:r>
            <a:r>
              <a:rPr lang="en-US" sz="2000" dirty="0" err="1"/>
              <a:t>el</a:t>
            </a:r>
            <a:r>
              <a:rPr lang="en-US" sz="2000" dirty="0"/>
              <a:t> </a:t>
            </a:r>
            <a:r>
              <a:rPr lang="en-US" sz="2000" dirty="0" err="1"/>
              <a:t>usuario</a:t>
            </a:r>
            <a:r>
              <a:rPr lang="en-US" sz="2000" dirty="0"/>
              <a:t> </a:t>
            </a:r>
            <a:r>
              <a:rPr lang="en-US" sz="2000" dirty="0" err="1"/>
              <a:t>inicie</a:t>
            </a:r>
            <a:r>
              <a:rPr lang="en-US" sz="2000" dirty="0"/>
              <a:t> </a:t>
            </a:r>
            <a:r>
              <a:rPr lang="en-US" sz="2000" dirty="0" err="1"/>
              <a:t>sesión</a:t>
            </a:r>
            <a:r>
              <a:rPr lang="en-US" sz="2000" dirty="0"/>
              <a:t> o </a:t>
            </a:r>
            <a:r>
              <a:rPr lang="en-US" sz="2000" dirty="0" err="1"/>
              <a:t>abra</a:t>
            </a:r>
            <a:r>
              <a:rPr lang="en-US" sz="2000" dirty="0"/>
              <a:t> la </a:t>
            </a:r>
            <a:r>
              <a:rPr lang="en-US" sz="2000" dirty="0" err="1"/>
              <a:t>aplicación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caso</a:t>
            </a:r>
            <a:r>
              <a:rPr lang="en-US" sz="2000" dirty="0"/>
              <a:t> de que sus </a:t>
            </a:r>
            <a:r>
              <a:rPr lang="en-US" sz="2000" dirty="0" err="1"/>
              <a:t>credenciales</a:t>
            </a:r>
            <a:r>
              <a:rPr lang="en-US" sz="2000" dirty="0"/>
              <a:t> </a:t>
            </a:r>
            <a:r>
              <a:rPr lang="en-US" sz="2000" dirty="0" err="1"/>
              <a:t>sean</a:t>
            </a:r>
            <a:r>
              <a:rPr lang="en-US" sz="2000" dirty="0"/>
              <a:t> </a:t>
            </a:r>
            <a:r>
              <a:rPr lang="en-US" sz="2000" dirty="0" err="1"/>
              <a:t>recordadas</a:t>
            </a:r>
            <a:r>
              <a:rPr lang="en-US" sz="2000" dirty="0"/>
              <a:t>.</a:t>
            </a:r>
          </a:p>
          <a:p>
            <a:pPr algn="just"/>
            <a:r>
              <a:rPr lang="en-US" sz="2000" dirty="0"/>
              <a:t>En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pestaña</a:t>
            </a:r>
            <a:r>
              <a:rPr lang="en-US" sz="2000" dirty="0"/>
              <a:t> </a:t>
            </a:r>
            <a:r>
              <a:rPr lang="en-US" sz="2000" dirty="0" err="1"/>
              <a:t>podrá</a:t>
            </a:r>
            <a:r>
              <a:rPr lang="en-US" sz="2000" dirty="0"/>
              <a:t> </a:t>
            </a:r>
            <a:r>
              <a:rPr lang="en-US" sz="2000" dirty="0" err="1"/>
              <a:t>seleccionar</a:t>
            </a:r>
            <a:r>
              <a:rPr lang="en-US" sz="2000" dirty="0"/>
              <a:t> </a:t>
            </a:r>
            <a:r>
              <a:rPr lang="en-US" sz="2000" dirty="0" err="1"/>
              <a:t>los</a:t>
            </a:r>
            <a:r>
              <a:rPr lang="en-US" sz="2000" dirty="0"/>
              <a:t> </a:t>
            </a:r>
            <a:r>
              <a:rPr lang="en-US" sz="2000" dirty="0" err="1"/>
              <a:t>libros</a:t>
            </a:r>
            <a:r>
              <a:rPr lang="en-US" sz="2000" dirty="0"/>
              <a:t> </a:t>
            </a:r>
            <a:r>
              <a:rPr lang="en-US" sz="2000" dirty="0" err="1"/>
              <a:t>recomendados</a:t>
            </a:r>
            <a:r>
              <a:rPr lang="en-US" sz="2000" dirty="0"/>
              <a:t> </a:t>
            </a:r>
            <a:r>
              <a:rPr lang="en-US" sz="2000" dirty="0" err="1"/>
              <a:t>aleatoriamente</a:t>
            </a:r>
            <a:r>
              <a:rPr lang="en-US" sz="2000" dirty="0"/>
              <a:t>, </a:t>
            </a:r>
            <a:r>
              <a:rPr lang="en-US" sz="2000" dirty="0" err="1"/>
              <a:t>aunque</a:t>
            </a:r>
            <a:r>
              <a:rPr lang="en-US" sz="2000" dirty="0"/>
              <a:t> </a:t>
            </a:r>
            <a:r>
              <a:rPr lang="en-US" sz="2000" dirty="0" err="1"/>
              <a:t>cuando</a:t>
            </a:r>
            <a:r>
              <a:rPr lang="en-US" sz="2000" dirty="0"/>
              <a:t> </a:t>
            </a:r>
            <a:r>
              <a:rPr lang="en-US" sz="2000" dirty="0" err="1"/>
              <a:t>tenga</a:t>
            </a:r>
            <a:r>
              <a:rPr lang="en-US" sz="2000" dirty="0"/>
              <a:t> un </a:t>
            </a:r>
            <a:r>
              <a:rPr lang="en-US" sz="2000" dirty="0" err="1"/>
              <a:t>historial</a:t>
            </a:r>
            <a:r>
              <a:rPr lang="en-US" sz="2000" dirty="0"/>
              <a:t> de </a:t>
            </a:r>
            <a:r>
              <a:rPr lang="en-US" sz="2000" dirty="0" err="1"/>
              <a:t>libros</a:t>
            </a:r>
            <a:r>
              <a:rPr lang="en-US" sz="2000" dirty="0"/>
              <a:t> </a:t>
            </a:r>
            <a:r>
              <a:rPr lang="en-US" sz="2000" dirty="0" err="1"/>
              <a:t>leídos</a:t>
            </a:r>
            <a:r>
              <a:rPr lang="en-US" sz="2000" dirty="0"/>
              <a:t>, se </a:t>
            </a:r>
            <a:r>
              <a:rPr lang="en-US" sz="2000" dirty="0" err="1"/>
              <a:t>mostrarán</a:t>
            </a:r>
            <a:r>
              <a:rPr lang="en-US" sz="2000" dirty="0"/>
              <a:t> </a:t>
            </a:r>
            <a:r>
              <a:rPr lang="en-US" sz="2000" dirty="0" err="1"/>
              <a:t>estos</a:t>
            </a:r>
            <a:r>
              <a:rPr lang="en-US" sz="2000" dirty="0"/>
              <a:t>.</a:t>
            </a:r>
          </a:p>
          <a:p>
            <a:pPr algn="just"/>
            <a:r>
              <a:rPr lang="en-US" sz="2000" dirty="0"/>
              <a:t>De </a:t>
            </a:r>
            <a:r>
              <a:rPr lang="en-US" sz="2000" dirty="0" err="1"/>
              <a:t>igual</a:t>
            </a:r>
            <a:r>
              <a:rPr lang="en-US" sz="2000" dirty="0"/>
              <a:t> forma, </a:t>
            </a:r>
            <a:r>
              <a:rPr lang="en-US" sz="2000" dirty="0" err="1"/>
              <a:t>podrá</a:t>
            </a:r>
            <a:r>
              <a:rPr lang="en-US" sz="2000" dirty="0"/>
              <a:t> </a:t>
            </a:r>
            <a:r>
              <a:rPr lang="en-US" sz="2000" dirty="0" err="1"/>
              <a:t>seleccionar</a:t>
            </a:r>
            <a:r>
              <a:rPr lang="en-US" sz="2000" dirty="0"/>
              <a:t> la </a:t>
            </a:r>
            <a:r>
              <a:rPr lang="en-US" sz="2000" dirty="0" err="1"/>
              <a:t>opción</a:t>
            </a:r>
            <a:r>
              <a:rPr lang="en-US" sz="2000" dirty="0"/>
              <a:t> de </a:t>
            </a:r>
            <a:r>
              <a:rPr lang="en-US" sz="2000" dirty="0" err="1"/>
              <a:t>continuar</a:t>
            </a:r>
            <a:r>
              <a:rPr lang="en-US" sz="2000" dirty="0"/>
              <a:t> </a:t>
            </a:r>
            <a:r>
              <a:rPr lang="en-US" sz="2000" dirty="0" err="1"/>
              <a:t>leyendo</a:t>
            </a:r>
            <a:r>
              <a:rPr lang="en-US" sz="2000" dirty="0"/>
              <a:t> </a:t>
            </a:r>
            <a:r>
              <a:rPr lang="en-US" sz="2000" dirty="0" err="1"/>
              <a:t>el</a:t>
            </a:r>
            <a:r>
              <a:rPr lang="en-US" sz="2000" dirty="0"/>
              <a:t> </a:t>
            </a:r>
            <a:r>
              <a:rPr lang="en-US" sz="2000" dirty="0" err="1"/>
              <a:t>último</a:t>
            </a:r>
            <a:r>
              <a:rPr lang="en-US" sz="2000" dirty="0"/>
              <a:t> </a:t>
            </a:r>
            <a:r>
              <a:rPr lang="en-US" sz="2000" dirty="0" err="1"/>
              <a:t>libro</a:t>
            </a:r>
            <a:r>
              <a:rPr lang="en-US" sz="2000" dirty="0"/>
              <a:t> que </a:t>
            </a:r>
            <a:r>
              <a:rPr lang="en-US" sz="2000" dirty="0" err="1"/>
              <a:t>estaba</a:t>
            </a:r>
            <a:r>
              <a:rPr lang="en-US" sz="2000" dirty="0"/>
              <a:t> </a:t>
            </a:r>
            <a:r>
              <a:rPr lang="en-US" sz="2000" dirty="0" err="1"/>
              <a:t>leyendo</a:t>
            </a:r>
            <a:r>
              <a:rPr lang="en-US" sz="2000" dirty="0"/>
              <a:t> antes, </a:t>
            </a:r>
            <a:r>
              <a:rPr lang="en-US" sz="2000" dirty="0" err="1"/>
              <a:t>así</a:t>
            </a:r>
            <a:r>
              <a:rPr lang="en-US" sz="2000" dirty="0"/>
              <a:t> </a:t>
            </a:r>
            <a:r>
              <a:rPr lang="en-US" sz="2000" dirty="0" err="1"/>
              <a:t>como</a:t>
            </a:r>
            <a:r>
              <a:rPr lang="en-US" sz="2000" dirty="0"/>
              <a:t> </a:t>
            </a:r>
            <a:r>
              <a:rPr lang="en-US" sz="2000" dirty="0" err="1"/>
              <a:t>agregar</a:t>
            </a:r>
            <a:r>
              <a:rPr lang="en-US" sz="2000" dirty="0"/>
              <a:t> </a:t>
            </a:r>
            <a:r>
              <a:rPr lang="en-US" sz="2000" dirty="0" err="1"/>
              <a:t>nuevas</a:t>
            </a:r>
            <a:r>
              <a:rPr lang="en-US" sz="2000" dirty="0"/>
              <a:t> entradas de </a:t>
            </a:r>
            <a:r>
              <a:rPr lang="en-US" sz="2000" dirty="0" err="1"/>
              <a:t>libros</a:t>
            </a:r>
            <a:r>
              <a:rPr lang="en-US" sz="2000" dirty="0"/>
              <a:t> o </a:t>
            </a:r>
            <a:r>
              <a:rPr lang="en-US" sz="2000" dirty="0" err="1"/>
              <a:t>documentos</a:t>
            </a:r>
            <a:r>
              <a:rPr lang="en-US" sz="2000" dirty="0"/>
              <a:t> que se </a:t>
            </a:r>
            <a:r>
              <a:rPr lang="en-US" sz="2000" dirty="0" err="1"/>
              <a:t>esten</a:t>
            </a:r>
            <a:r>
              <a:rPr lang="en-US" sz="2000" dirty="0"/>
              <a:t> </a:t>
            </a:r>
            <a:r>
              <a:rPr lang="en-US" sz="2000" dirty="0" err="1"/>
              <a:t>leyendo</a:t>
            </a:r>
            <a:r>
              <a:rPr lang="en-US" sz="2000" dirty="0"/>
              <a:t> </a:t>
            </a:r>
            <a:r>
              <a:rPr lang="en-US" sz="2000" dirty="0" err="1"/>
              <a:t>físicamente</a:t>
            </a:r>
            <a:r>
              <a:rPr lang="en-US" sz="2000" dirty="0"/>
              <a:t>.</a:t>
            </a:r>
          </a:p>
        </p:txBody>
      </p:sp>
      <p:pic>
        <p:nvPicPr>
          <p:cNvPr id="15" name="Picture 15" descr="Shape, polygon&#10;&#10;Description automatically generated">
            <a:extLst>
              <a:ext uri="{FF2B5EF4-FFF2-40B4-BE49-F238E27FC236}">
                <a16:creationId xmlns:a16="http://schemas.microsoft.com/office/drawing/2014/main" id="{E33DC386-DCCA-246B-27FA-1C9E6D641F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5778" y="782411"/>
            <a:ext cx="3000605" cy="5302222"/>
          </a:xfrm>
        </p:spPr>
      </p:pic>
    </p:spTree>
    <p:extLst>
      <p:ext uri="{BB962C8B-B14F-4D97-AF65-F5344CB8AC3E}">
        <p14:creationId xmlns:p14="http://schemas.microsoft.com/office/powerpoint/2010/main" val="3302490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8E5E2-E09B-889D-2718-E361E05B9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3852" y="982132"/>
            <a:ext cx="6762746" cy="1303867"/>
          </a:xfrm>
        </p:spPr>
        <p:txBody>
          <a:bodyPr/>
          <a:lstStyle/>
          <a:p>
            <a:r>
              <a:rPr lang="en-US" b="1"/>
              <a:t>Pestaña principal: menú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CB29A63-947F-D26E-A815-131C01C2F8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8896" y="861482"/>
            <a:ext cx="2959955" cy="530966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6838E4-06FF-14A7-6D5B-C96225CDE9B4}"/>
              </a:ext>
            </a:extLst>
          </p:cNvPr>
          <p:cNvSpPr txBox="1"/>
          <p:nvPr/>
        </p:nvSpPr>
        <p:spPr>
          <a:xfrm>
            <a:off x="4374168" y="2622515"/>
            <a:ext cx="6276975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400" dirty="0" err="1"/>
              <a:t>Esta</a:t>
            </a:r>
            <a:r>
              <a:rPr lang="en-US" sz="2400" dirty="0"/>
              <a:t> </a:t>
            </a:r>
            <a:r>
              <a:rPr lang="en-US" sz="2400" dirty="0" err="1"/>
              <a:t>pestaña</a:t>
            </a:r>
            <a:r>
              <a:rPr lang="en-US" sz="2400" dirty="0"/>
              <a:t> </a:t>
            </a:r>
            <a:r>
              <a:rPr lang="en-US" sz="2400" dirty="0" err="1"/>
              <a:t>tiene</a:t>
            </a:r>
            <a:r>
              <a:rPr lang="en-US" sz="2400" dirty="0"/>
              <a:t> de </a:t>
            </a:r>
            <a:r>
              <a:rPr lang="en-US" sz="2400" dirty="0" err="1"/>
              <a:t>fondo</a:t>
            </a:r>
            <a:r>
              <a:rPr lang="en-US" sz="2400" dirty="0"/>
              <a:t> la </a:t>
            </a:r>
            <a:r>
              <a:rPr lang="en-US" sz="2400" dirty="0" err="1"/>
              <a:t>pestaña</a:t>
            </a:r>
            <a:r>
              <a:rPr lang="en-US" sz="2400" dirty="0"/>
              <a:t> principal, </a:t>
            </a:r>
            <a:r>
              <a:rPr lang="en-US" sz="2400" dirty="0" err="1"/>
              <a:t>pero</a:t>
            </a:r>
            <a:r>
              <a:rPr lang="en-US" sz="2400" dirty="0"/>
              <a:t> se </a:t>
            </a:r>
            <a:r>
              <a:rPr lang="en-US" sz="2400" dirty="0" err="1"/>
              <a:t>despliega</a:t>
            </a:r>
            <a:r>
              <a:rPr lang="en-US" sz="2400" dirty="0"/>
              <a:t> </a:t>
            </a:r>
            <a:r>
              <a:rPr lang="en-US" sz="2400" dirty="0" err="1"/>
              <a:t>el</a:t>
            </a:r>
            <a:r>
              <a:rPr lang="en-US" sz="2400" dirty="0"/>
              <a:t> </a:t>
            </a:r>
            <a:r>
              <a:rPr lang="en-US" sz="2400" dirty="0" err="1"/>
              <a:t>menú</a:t>
            </a:r>
            <a:r>
              <a:rPr lang="en-US" sz="2400" dirty="0"/>
              <a:t> con las </a:t>
            </a:r>
            <a:r>
              <a:rPr lang="en-US" sz="2400" dirty="0" err="1"/>
              <a:t>opciones</a:t>
            </a:r>
            <a:r>
              <a:rPr lang="en-US" sz="2400" dirty="0"/>
              <a:t> al </a:t>
            </a:r>
            <a:r>
              <a:rPr lang="en-US" sz="2400" dirty="0" err="1"/>
              <a:t>presionar</a:t>
            </a:r>
            <a:r>
              <a:rPr lang="en-US" sz="2400" dirty="0"/>
              <a:t> las </a:t>
            </a:r>
            <a:r>
              <a:rPr lang="en-US" sz="2400" dirty="0" err="1"/>
              <a:t>tres</a:t>
            </a:r>
            <a:r>
              <a:rPr lang="en-US" sz="2400" dirty="0"/>
              <a:t> barras que se </a:t>
            </a:r>
            <a:r>
              <a:rPr lang="en-US" sz="2400" dirty="0" err="1"/>
              <a:t>encuentran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la </a:t>
            </a:r>
            <a:r>
              <a:rPr lang="en-US" sz="2400" dirty="0" err="1"/>
              <a:t>esquina</a:t>
            </a:r>
            <a:r>
              <a:rPr lang="en-US" sz="2400" dirty="0"/>
              <a:t> superior </a:t>
            </a:r>
            <a:r>
              <a:rPr lang="en-US" sz="2400" dirty="0" err="1"/>
              <a:t>izquierda</a:t>
            </a:r>
            <a:r>
              <a:rPr lang="en-US" sz="2400" dirty="0"/>
              <a:t>.</a:t>
            </a:r>
          </a:p>
          <a:p>
            <a:pPr algn="just"/>
            <a:r>
              <a:rPr lang="en-US" sz="2400" dirty="0"/>
              <a:t>Al </a:t>
            </a:r>
            <a:r>
              <a:rPr lang="en-US" sz="2400" dirty="0" err="1"/>
              <a:t>seleccionar</a:t>
            </a:r>
            <a:r>
              <a:rPr lang="en-US" sz="2400" dirty="0"/>
              <a:t> </a:t>
            </a:r>
            <a:r>
              <a:rPr lang="en-US" sz="2400" dirty="0" err="1"/>
              <a:t>cualquiera</a:t>
            </a:r>
            <a:r>
              <a:rPr lang="en-US" sz="2400" dirty="0"/>
              <a:t> de las </a:t>
            </a:r>
            <a:r>
              <a:rPr lang="en-US" sz="2400" dirty="0" err="1"/>
              <a:t>opciones</a:t>
            </a:r>
            <a:r>
              <a:rPr lang="en-US" sz="2400" dirty="0"/>
              <a:t> se </a:t>
            </a:r>
            <a:r>
              <a:rPr lang="en-US" sz="2400" dirty="0" err="1"/>
              <a:t>redireccionará</a:t>
            </a:r>
            <a:r>
              <a:rPr lang="en-US" sz="2400" dirty="0"/>
              <a:t> a la </a:t>
            </a:r>
            <a:r>
              <a:rPr lang="en-US" sz="2400" dirty="0" err="1"/>
              <a:t>pestaña</a:t>
            </a:r>
            <a:r>
              <a:rPr lang="en-US" sz="2400" dirty="0"/>
              <a:t> </a:t>
            </a:r>
            <a:r>
              <a:rPr lang="en-US" sz="2400" dirty="0" err="1"/>
              <a:t>correspondiente</a:t>
            </a:r>
            <a:r>
              <a:rPr lang="en-US" sz="2400" dirty="0"/>
              <a:t>.</a:t>
            </a:r>
          </a:p>
          <a:p>
            <a:pPr algn="just"/>
            <a:r>
              <a:rPr lang="en-US" sz="2400" dirty="0"/>
              <a:t>De </a:t>
            </a:r>
            <a:r>
              <a:rPr lang="en-US" sz="2400" dirty="0" err="1"/>
              <a:t>igual</a:t>
            </a:r>
            <a:r>
              <a:rPr lang="en-US" sz="2400" dirty="0"/>
              <a:t> forma, la </a:t>
            </a:r>
            <a:r>
              <a:rPr lang="en-US" sz="2400" dirty="0" err="1"/>
              <a:t>pestaña</a:t>
            </a:r>
            <a:r>
              <a:rPr lang="en-US" sz="2400" dirty="0"/>
              <a:t> </a:t>
            </a:r>
            <a:r>
              <a:rPr lang="en-US" sz="2400" dirty="0" err="1"/>
              <a:t>activa</a:t>
            </a:r>
            <a:r>
              <a:rPr lang="en-US" sz="2400" dirty="0"/>
              <a:t>, o sea la que </a:t>
            </a:r>
            <a:r>
              <a:rPr lang="en-US" sz="2400" dirty="0" err="1"/>
              <a:t>en</a:t>
            </a:r>
            <a:r>
              <a:rPr lang="en-US" sz="2400" dirty="0"/>
              <a:t> la que se </a:t>
            </a:r>
            <a:r>
              <a:rPr lang="en-US" sz="2400" dirty="0" err="1"/>
              <a:t>encuentre</a:t>
            </a:r>
            <a:r>
              <a:rPr lang="en-US" sz="2400" dirty="0"/>
              <a:t> </a:t>
            </a:r>
            <a:r>
              <a:rPr lang="en-US" sz="2400" dirty="0" err="1"/>
              <a:t>el</a:t>
            </a:r>
            <a:r>
              <a:rPr lang="en-US" sz="2400" dirty="0"/>
              <a:t> </a:t>
            </a:r>
            <a:r>
              <a:rPr lang="en-US" sz="2400" dirty="0" err="1"/>
              <a:t>usuario</a:t>
            </a:r>
            <a:r>
              <a:rPr lang="en-US" sz="2400" dirty="0"/>
              <a:t> </a:t>
            </a:r>
            <a:r>
              <a:rPr lang="en-US" sz="2400" dirty="0" err="1"/>
              <a:t>actualmente</a:t>
            </a:r>
            <a:r>
              <a:rPr lang="en-US" sz="2400" dirty="0"/>
              <a:t> se </a:t>
            </a:r>
            <a:r>
              <a:rPr lang="en-US" sz="2400" dirty="0" err="1"/>
              <a:t>encontrará</a:t>
            </a:r>
            <a:r>
              <a:rPr lang="en-US" sz="2400" dirty="0"/>
              <a:t> </a:t>
            </a:r>
            <a:r>
              <a:rPr lang="en-US" sz="2400" dirty="0" err="1"/>
              <a:t>resaltada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el</a:t>
            </a:r>
            <a:r>
              <a:rPr lang="en-US" sz="2400" dirty="0"/>
              <a:t> </a:t>
            </a:r>
            <a:r>
              <a:rPr lang="en-US" sz="2400" dirty="0" err="1"/>
              <a:t>menú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7994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78E92-C96D-DCCD-90DB-4AC74427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4954" y="982132"/>
            <a:ext cx="6871644" cy="1303867"/>
          </a:xfrm>
        </p:spPr>
        <p:txBody>
          <a:bodyPr/>
          <a:lstStyle/>
          <a:p>
            <a:r>
              <a:rPr lang="en-US" b="1" dirty="0" err="1"/>
              <a:t>Pestaña</a:t>
            </a:r>
            <a:r>
              <a:rPr lang="en-US" b="1" dirty="0"/>
              <a:t> de </a:t>
            </a:r>
            <a:r>
              <a:rPr lang="en-US" b="1" dirty="0" err="1"/>
              <a:t>catálogo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91B7CF-9388-A826-2115-B0243A1817D6}"/>
              </a:ext>
            </a:extLst>
          </p:cNvPr>
          <p:cNvSpPr txBox="1"/>
          <p:nvPr/>
        </p:nvSpPr>
        <p:spPr>
          <a:xfrm>
            <a:off x="4323380" y="2624889"/>
            <a:ext cx="6276975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 err="1"/>
              <a:t>Esta</a:t>
            </a:r>
            <a:r>
              <a:rPr lang="en-US" sz="2000" dirty="0"/>
              <a:t> </a:t>
            </a:r>
            <a:r>
              <a:rPr lang="en-US" sz="2000" err="1"/>
              <a:t>pestaña</a:t>
            </a:r>
            <a:r>
              <a:rPr lang="en-US" sz="2000" dirty="0"/>
              <a:t> se </a:t>
            </a:r>
            <a:r>
              <a:rPr lang="en-US" sz="2000" err="1"/>
              <a:t>mostrará</a:t>
            </a:r>
            <a:r>
              <a:rPr lang="en-US" sz="2000" dirty="0"/>
              <a:t> </a:t>
            </a:r>
            <a:r>
              <a:rPr lang="en-US" sz="2000" err="1"/>
              <a:t>cuando</a:t>
            </a:r>
            <a:r>
              <a:rPr lang="en-US" sz="2000" dirty="0"/>
              <a:t> </a:t>
            </a:r>
            <a:r>
              <a:rPr lang="en-US" sz="2000" err="1"/>
              <a:t>el</a:t>
            </a:r>
            <a:r>
              <a:rPr lang="en-US" sz="2000" dirty="0"/>
              <a:t> </a:t>
            </a:r>
            <a:r>
              <a:rPr lang="en-US" sz="2000" err="1"/>
              <a:t>usuario</a:t>
            </a:r>
            <a:r>
              <a:rPr lang="en-US" sz="2000" dirty="0"/>
              <a:t> </a:t>
            </a:r>
            <a:r>
              <a:rPr lang="en-US" sz="2000" err="1"/>
              <a:t>seleccione</a:t>
            </a:r>
            <a:r>
              <a:rPr lang="en-US" sz="2000" dirty="0"/>
              <a:t> la </a:t>
            </a:r>
            <a:r>
              <a:rPr lang="en-US" sz="2000" err="1"/>
              <a:t>opción</a:t>
            </a:r>
            <a:r>
              <a:rPr lang="en-US" sz="2000" dirty="0"/>
              <a:t> de "</a:t>
            </a:r>
            <a:r>
              <a:rPr lang="en-US" sz="2000" err="1"/>
              <a:t>Catálogo</a:t>
            </a:r>
            <a:r>
              <a:rPr lang="en-US" sz="2000" dirty="0"/>
              <a:t>", que se </a:t>
            </a:r>
            <a:r>
              <a:rPr lang="en-US" sz="2000" err="1"/>
              <a:t>encuentra</a:t>
            </a:r>
            <a:r>
              <a:rPr lang="en-US" sz="2000" dirty="0"/>
              <a:t> </a:t>
            </a:r>
            <a:r>
              <a:rPr lang="en-US" sz="2000" err="1"/>
              <a:t>dentro</a:t>
            </a:r>
            <a:r>
              <a:rPr lang="en-US" sz="2000" dirty="0"/>
              <a:t> de las </a:t>
            </a:r>
            <a:r>
              <a:rPr lang="en-US" sz="2000" err="1"/>
              <a:t>tres</a:t>
            </a:r>
            <a:r>
              <a:rPr lang="en-US" sz="2000" dirty="0"/>
              <a:t> barras </a:t>
            </a:r>
            <a:r>
              <a:rPr lang="en-US" sz="2000" err="1"/>
              <a:t>ubicadas</a:t>
            </a:r>
            <a:r>
              <a:rPr lang="en-US" sz="2000" dirty="0"/>
              <a:t> </a:t>
            </a:r>
            <a:r>
              <a:rPr lang="en-US" sz="2000" err="1"/>
              <a:t>en</a:t>
            </a:r>
            <a:r>
              <a:rPr lang="en-US" sz="2000" dirty="0"/>
              <a:t> la </a:t>
            </a:r>
            <a:r>
              <a:rPr lang="en-US" sz="2000" err="1"/>
              <a:t>esquina</a:t>
            </a:r>
            <a:r>
              <a:rPr lang="en-US" sz="2000" dirty="0"/>
              <a:t> superior </a:t>
            </a:r>
            <a:r>
              <a:rPr lang="en-US" sz="2000" err="1"/>
              <a:t>izquierda</a:t>
            </a:r>
            <a:r>
              <a:rPr lang="en-US" sz="2000" dirty="0"/>
              <a:t>.</a:t>
            </a:r>
          </a:p>
          <a:p>
            <a:pPr algn="just"/>
            <a:r>
              <a:rPr lang="en-US" sz="2000" dirty="0"/>
              <a:t>En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pestaña</a:t>
            </a:r>
            <a:r>
              <a:rPr lang="en-US" sz="2000" dirty="0"/>
              <a:t> </a:t>
            </a:r>
            <a:r>
              <a:rPr lang="en-US" sz="2000" dirty="0" err="1"/>
              <a:t>podrán</a:t>
            </a:r>
            <a:r>
              <a:rPr lang="en-US" sz="2000" dirty="0"/>
              <a:t> </a:t>
            </a:r>
            <a:r>
              <a:rPr lang="en-US" sz="2000" dirty="0" err="1"/>
              <a:t>seleccionar</a:t>
            </a:r>
            <a:r>
              <a:rPr lang="en-US" sz="2000" dirty="0"/>
              <a:t> </a:t>
            </a:r>
            <a:r>
              <a:rPr lang="en-US" sz="2000" dirty="0" err="1"/>
              <a:t>lecturas</a:t>
            </a:r>
            <a:r>
              <a:rPr lang="en-US" sz="2000" dirty="0"/>
              <a:t>, </a:t>
            </a:r>
            <a:r>
              <a:rPr lang="en-US" sz="2000" dirty="0" err="1"/>
              <a:t>en</a:t>
            </a:r>
            <a:r>
              <a:rPr lang="en-US" sz="2000" dirty="0"/>
              <a:t> las que primero </a:t>
            </a:r>
            <a:r>
              <a:rPr lang="en-US" sz="2000" dirty="0" err="1"/>
              <a:t>aparecerán</a:t>
            </a:r>
            <a:r>
              <a:rPr lang="en-US" sz="2000" dirty="0"/>
              <a:t> </a:t>
            </a:r>
            <a:r>
              <a:rPr lang="en-US" sz="2000" dirty="0" err="1"/>
              <a:t>lecturas</a:t>
            </a:r>
            <a:r>
              <a:rPr lang="en-US" sz="2000" dirty="0"/>
              <a:t> </a:t>
            </a:r>
            <a:r>
              <a:rPr lang="en-US" sz="2000" dirty="0" err="1"/>
              <a:t>recomendadas</a:t>
            </a:r>
            <a:r>
              <a:rPr lang="en-US" sz="2000" dirty="0"/>
              <a:t> o </a:t>
            </a:r>
            <a:r>
              <a:rPr lang="en-US" sz="2000" dirty="0" err="1"/>
              <a:t>agregadas</a:t>
            </a:r>
            <a:r>
              <a:rPr lang="en-US" sz="2000" dirty="0"/>
              <a:t> </a:t>
            </a:r>
            <a:r>
              <a:rPr lang="en-US" sz="2000" dirty="0" err="1"/>
              <a:t>recientemente</a:t>
            </a:r>
            <a:r>
              <a:rPr lang="en-US" sz="2000" dirty="0"/>
              <a:t>. Conforme </a:t>
            </a:r>
            <a:r>
              <a:rPr lang="en-US" sz="2000" dirty="0" err="1"/>
              <a:t>el</a:t>
            </a:r>
            <a:r>
              <a:rPr lang="en-US" sz="2000" dirty="0"/>
              <a:t> </a:t>
            </a:r>
            <a:r>
              <a:rPr lang="en-US" sz="2000" dirty="0" err="1"/>
              <a:t>usuario</a:t>
            </a:r>
            <a:r>
              <a:rPr lang="en-US" sz="2000" dirty="0"/>
              <a:t> </a:t>
            </a:r>
            <a:r>
              <a:rPr lang="en-US" sz="2000" dirty="0" err="1"/>
              <a:t>vaya</a:t>
            </a:r>
            <a:r>
              <a:rPr lang="en-US" sz="2000" dirty="0"/>
              <a:t> </a:t>
            </a:r>
            <a:r>
              <a:rPr lang="en-US" sz="2000" dirty="0" err="1"/>
              <a:t>usando</a:t>
            </a:r>
            <a:r>
              <a:rPr lang="en-US" sz="2000" dirty="0"/>
              <a:t> la </a:t>
            </a:r>
            <a:r>
              <a:rPr lang="en-US" sz="2000" dirty="0" err="1"/>
              <a:t>aplicación</a:t>
            </a:r>
            <a:r>
              <a:rPr lang="en-US" sz="2000" dirty="0"/>
              <a:t>, se </a:t>
            </a:r>
            <a:r>
              <a:rPr lang="en-US" sz="2000" dirty="0" err="1"/>
              <a:t>guardarán</a:t>
            </a:r>
            <a:r>
              <a:rPr lang="en-US" sz="2000" dirty="0"/>
              <a:t> sus </a:t>
            </a:r>
            <a:r>
              <a:rPr lang="en-US" sz="2000" dirty="0" err="1"/>
              <a:t>géneros</a:t>
            </a:r>
            <a:r>
              <a:rPr lang="en-US" sz="2000" dirty="0"/>
              <a:t> </a:t>
            </a:r>
            <a:r>
              <a:rPr lang="en-US" sz="2000" dirty="0" err="1"/>
              <a:t>favoritos</a:t>
            </a:r>
            <a:r>
              <a:rPr lang="en-US" sz="2000" dirty="0"/>
              <a:t> y se </a:t>
            </a:r>
            <a:r>
              <a:rPr lang="en-US" sz="2000" dirty="0" err="1"/>
              <a:t>irán</a:t>
            </a:r>
            <a:r>
              <a:rPr lang="en-US" sz="2000" dirty="0"/>
              <a:t> </a:t>
            </a:r>
            <a:r>
              <a:rPr lang="en-US" sz="2000" dirty="0" err="1"/>
              <a:t>desplegando</a:t>
            </a:r>
            <a:r>
              <a:rPr lang="en-US" sz="2000" dirty="0"/>
              <a:t> </a:t>
            </a:r>
            <a:r>
              <a:rPr lang="en-US" sz="2000" dirty="0" err="1"/>
              <a:t>lecturas</a:t>
            </a:r>
            <a:r>
              <a:rPr lang="en-US" sz="2000" dirty="0"/>
              <a:t> </a:t>
            </a:r>
            <a:r>
              <a:rPr lang="en-US" sz="2000" dirty="0" err="1"/>
              <a:t>relacionadas</a:t>
            </a:r>
            <a:r>
              <a:rPr lang="en-US" sz="2000" dirty="0"/>
              <a:t> a </a:t>
            </a:r>
            <a:r>
              <a:rPr lang="en-US" sz="2000" dirty="0" err="1"/>
              <a:t>estos</a:t>
            </a:r>
            <a:r>
              <a:rPr lang="en-US" sz="2000" dirty="0"/>
              <a:t>.</a:t>
            </a:r>
          </a:p>
          <a:p>
            <a:pPr algn="just"/>
            <a:r>
              <a:rPr lang="en-US" sz="2000" dirty="0"/>
              <a:t>De </a:t>
            </a:r>
            <a:r>
              <a:rPr lang="en-US" sz="2000" dirty="0" err="1"/>
              <a:t>igual</a:t>
            </a:r>
            <a:r>
              <a:rPr lang="en-US" sz="2000" dirty="0"/>
              <a:t> forma, </a:t>
            </a:r>
            <a:r>
              <a:rPr lang="en-US" sz="2000" dirty="0" err="1"/>
              <a:t>podrá</a:t>
            </a:r>
            <a:r>
              <a:rPr lang="en-US" sz="2000" dirty="0"/>
              <a:t> </a:t>
            </a:r>
            <a:r>
              <a:rPr lang="en-US" sz="2000" dirty="0" err="1"/>
              <a:t>seleccionar</a:t>
            </a:r>
            <a:r>
              <a:rPr lang="en-US" sz="2000" dirty="0"/>
              <a:t> la </a:t>
            </a:r>
            <a:r>
              <a:rPr lang="en-US" sz="2000" dirty="0" err="1"/>
              <a:t>opción</a:t>
            </a:r>
            <a:r>
              <a:rPr lang="en-US" sz="2000" dirty="0"/>
              <a:t> de </a:t>
            </a:r>
            <a:r>
              <a:rPr lang="en-US" sz="2000" dirty="0" err="1"/>
              <a:t>filtros</a:t>
            </a:r>
            <a:r>
              <a:rPr lang="en-US" sz="2000" dirty="0"/>
              <a:t> para </a:t>
            </a:r>
            <a:r>
              <a:rPr lang="en-US" sz="2000" dirty="0" err="1"/>
              <a:t>poder</a:t>
            </a:r>
            <a:r>
              <a:rPr lang="en-US" sz="2000" dirty="0"/>
              <a:t> </a:t>
            </a:r>
            <a:r>
              <a:rPr lang="en-US" sz="2000" dirty="0" err="1"/>
              <a:t>especificar</a:t>
            </a:r>
            <a:r>
              <a:rPr lang="en-US" sz="2000" dirty="0"/>
              <a:t> la </a:t>
            </a:r>
            <a:r>
              <a:rPr lang="en-US" sz="2000" dirty="0" err="1"/>
              <a:t>lectura</a:t>
            </a:r>
            <a:r>
              <a:rPr lang="en-US" sz="2000" dirty="0"/>
              <a:t> que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buscando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algún</a:t>
            </a:r>
            <a:r>
              <a:rPr lang="en-US" sz="2000" dirty="0"/>
              <a:t> </a:t>
            </a:r>
            <a:r>
              <a:rPr lang="en-US" sz="2000" dirty="0" err="1"/>
              <a:t>preciso</a:t>
            </a:r>
            <a:r>
              <a:rPr lang="en-US" sz="2000" dirty="0"/>
              <a:t> </a:t>
            </a:r>
            <a:r>
              <a:rPr lang="en-US" sz="2000" dirty="0" err="1"/>
              <a:t>momento</a:t>
            </a:r>
            <a:r>
              <a:rPr lang="en-US" sz="2000" dirty="0"/>
              <a:t>.</a:t>
            </a:r>
          </a:p>
        </p:txBody>
      </p:sp>
      <p:pic>
        <p:nvPicPr>
          <p:cNvPr id="10" name="Picture 10" descr="Shape, polygon&#10;&#10;Description automatically generated">
            <a:extLst>
              <a:ext uri="{FF2B5EF4-FFF2-40B4-BE49-F238E27FC236}">
                <a16:creationId xmlns:a16="http://schemas.microsoft.com/office/drawing/2014/main" id="{831C9A75-BF68-7809-952B-E5E9D1CCAE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1466" y="845041"/>
            <a:ext cx="2942134" cy="5302223"/>
          </a:xfrm>
        </p:spPr>
      </p:pic>
    </p:spTree>
    <p:extLst>
      <p:ext uri="{BB962C8B-B14F-4D97-AF65-F5344CB8AC3E}">
        <p14:creationId xmlns:p14="http://schemas.microsoft.com/office/powerpoint/2010/main" val="3643371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120F9-F9A1-E05D-7D3D-A83931CA6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9879" y="982132"/>
            <a:ext cx="6416719" cy="1303867"/>
          </a:xfrm>
        </p:spPr>
        <p:txBody>
          <a:bodyPr/>
          <a:lstStyle/>
          <a:p>
            <a:r>
              <a:rPr lang="en-US" b="1" dirty="0" err="1"/>
              <a:t>Pestaña</a:t>
            </a:r>
            <a:r>
              <a:rPr lang="en-US" b="1" dirty="0"/>
              <a:t> de </a:t>
            </a:r>
            <a:r>
              <a:rPr lang="en-US" b="1" dirty="0" err="1"/>
              <a:t>perfil</a:t>
            </a:r>
            <a:endParaRPr lang="en-US" b="1" dirty="0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7391C98D-C9BE-4113-BD90-33F90A5DFE11}"/>
              </a:ext>
            </a:extLst>
          </p:cNvPr>
          <p:cNvSpPr txBox="1"/>
          <p:nvPr/>
        </p:nvSpPr>
        <p:spPr>
          <a:xfrm>
            <a:off x="4551384" y="2669049"/>
            <a:ext cx="6276975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400" dirty="0" err="1"/>
              <a:t>Esta</a:t>
            </a:r>
            <a:r>
              <a:rPr lang="en-US" sz="2400" dirty="0"/>
              <a:t> </a:t>
            </a:r>
            <a:r>
              <a:rPr lang="en-US" sz="2400" dirty="0" err="1"/>
              <a:t>pestaña</a:t>
            </a:r>
            <a:r>
              <a:rPr lang="en-US" sz="2400" dirty="0"/>
              <a:t> se </a:t>
            </a:r>
            <a:r>
              <a:rPr lang="en-US" sz="2400" dirty="0" err="1"/>
              <a:t>mostrará</a:t>
            </a:r>
            <a:r>
              <a:rPr lang="en-US" sz="2400" dirty="0"/>
              <a:t> </a:t>
            </a:r>
            <a:r>
              <a:rPr lang="en-US" sz="2400" dirty="0" err="1"/>
              <a:t>cuando</a:t>
            </a:r>
            <a:r>
              <a:rPr lang="en-US" sz="2400" dirty="0"/>
              <a:t> </a:t>
            </a:r>
            <a:r>
              <a:rPr lang="en-US" sz="2400" dirty="0" err="1"/>
              <a:t>el</a:t>
            </a:r>
            <a:r>
              <a:rPr lang="en-US" sz="2400" dirty="0"/>
              <a:t> </a:t>
            </a:r>
            <a:r>
              <a:rPr lang="en-US" sz="2400" dirty="0" err="1"/>
              <a:t>usuario</a:t>
            </a:r>
            <a:r>
              <a:rPr lang="en-US" sz="2400" dirty="0"/>
              <a:t> </a:t>
            </a:r>
            <a:r>
              <a:rPr lang="en-US" sz="2400" dirty="0" err="1"/>
              <a:t>desee</a:t>
            </a:r>
            <a:r>
              <a:rPr lang="en-US" sz="2400" dirty="0"/>
              <a:t> </a:t>
            </a:r>
            <a:r>
              <a:rPr lang="en-US" sz="2400" dirty="0" err="1"/>
              <a:t>visualizar</a:t>
            </a:r>
            <a:r>
              <a:rPr lang="en-US" sz="2400" dirty="0"/>
              <a:t> la </a:t>
            </a:r>
            <a:r>
              <a:rPr lang="en-US" sz="2400" dirty="0" err="1"/>
              <a:t>información</a:t>
            </a:r>
            <a:r>
              <a:rPr lang="en-US" sz="2400" dirty="0"/>
              <a:t> principal de la </a:t>
            </a:r>
            <a:r>
              <a:rPr lang="en-US" sz="2400" dirty="0" err="1"/>
              <a:t>cuenta</a:t>
            </a:r>
            <a:r>
              <a:rPr lang="en-US" sz="2400" dirty="0"/>
              <a:t>, al </a:t>
            </a:r>
            <a:r>
              <a:rPr lang="en-US" sz="2400" dirty="0" err="1"/>
              <a:t>presionar</a:t>
            </a:r>
            <a:r>
              <a:rPr lang="en-US" sz="2400" dirty="0"/>
              <a:t> la imagen de usuario que se encuentra en la esquina superior derecha de </a:t>
            </a:r>
            <a:r>
              <a:rPr lang="en-US" sz="2400" dirty="0" err="1"/>
              <a:t>todas</a:t>
            </a:r>
            <a:r>
              <a:rPr lang="en-US" sz="2400" dirty="0"/>
              <a:t> las </a:t>
            </a:r>
            <a:r>
              <a:rPr lang="en-US" sz="2400" dirty="0" err="1"/>
              <a:t>demás</a:t>
            </a:r>
            <a:r>
              <a:rPr lang="en-US" sz="2400" dirty="0"/>
              <a:t> </a:t>
            </a:r>
            <a:r>
              <a:rPr lang="en-US" sz="2400" dirty="0" err="1"/>
              <a:t>pestañas</a:t>
            </a:r>
            <a:r>
              <a:rPr lang="en-US" sz="2400" dirty="0"/>
              <a:t>.</a:t>
            </a:r>
          </a:p>
          <a:p>
            <a:pPr algn="just"/>
            <a:r>
              <a:rPr lang="en-US" sz="2400" dirty="0"/>
              <a:t>La </a:t>
            </a:r>
            <a:r>
              <a:rPr lang="en-US" sz="2400" dirty="0" err="1"/>
              <a:t>información</a:t>
            </a:r>
            <a:r>
              <a:rPr lang="en-US" sz="2400" dirty="0"/>
              <a:t> </a:t>
            </a:r>
            <a:r>
              <a:rPr lang="en-US" sz="2400" dirty="0" err="1"/>
              <a:t>desplegada</a:t>
            </a:r>
            <a:r>
              <a:rPr lang="en-US" sz="2400" dirty="0"/>
              <a:t> es: </a:t>
            </a:r>
            <a:r>
              <a:rPr lang="en-US" sz="2400" dirty="0" err="1"/>
              <a:t>fecha</a:t>
            </a:r>
            <a:r>
              <a:rPr lang="en-US" sz="2400" dirty="0"/>
              <a:t> de </a:t>
            </a:r>
            <a:r>
              <a:rPr lang="en-US" sz="2400" dirty="0" err="1"/>
              <a:t>creación</a:t>
            </a:r>
            <a:r>
              <a:rPr lang="en-US" sz="2400" dirty="0"/>
              <a:t> de la </a:t>
            </a:r>
            <a:r>
              <a:rPr lang="en-US" sz="2400" dirty="0" err="1"/>
              <a:t>cuenta</a:t>
            </a:r>
            <a:r>
              <a:rPr lang="en-US" sz="2400" dirty="0"/>
              <a:t>, </a:t>
            </a:r>
            <a:r>
              <a:rPr lang="en-US" sz="2400" dirty="0" err="1"/>
              <a:t>libros</a:t>
            </a:r>
            <a:r>
              <a:rPr lang="en-US" sz="2400" dirty="0"/>
              <a:t> </a:t>
            </a:r>
            <a:r>
              <a:rPr lang="en-US" sz="2400" dirty="0" err="1"/>
              <a:t>leídos</a:t>
            </a:r>
            <a:r>
              <a:rPr lang="en-US" sz="2400" dirty="0"/>
              <a:t>, </a:t>
            </a:r>
            <a:r>
              <a:rPr lang="en-US" sz="2400" dirty="0" err="1"/>
              <a:t>racha</a:t>
            </a:r>
            <a:r>
              <a:rPr lang="en-US" sz="2400" dirty="0"/>
              <a:t> de días, horas </a:t>
            </a:r>
            <a:r>
              <a:rPr lang="en-US" sz="2400" dirty="0" err="1"/>
              <a:t>leídas</a:t>
            </a:r>
            <a:r>
              <a:rPr lang="en-US" sz="2400" dirty="0"/>
              <a:t>, palabras </a:t>
            </a:r>
            <a:r>
              <a:rPr lang="en-US" sz="2400" dirty="0" err="1"/>
              <a:t>por</a:t>
            </a:r>
            <a:r>
              <a:rPr lang="en-US" sz="2400" dirty="0"/>
              <a:t> </a:t>
            </a:r>
            <a:r>
              <a:rPr lang="en-US" sz="2400" dirty="0" err="1"/>
              <a:t>minuto</a:t>
            </a:r>
            <a:r>
              <a:rPr lang="en-US" sz="2400" dirty="0"/>
              <a:t>, </a:t>
            </a:r>
            <a:r>
              <a:rPr lang="en-US" sz="2400" dirty="0" err="1"/>
              <a:t>historial</a:t>
            </a:r>
            <a:r>
              <a:rPr lang="en-US" sz="2400" dirty="0"/>
              <a:t> de entradas, </a:t>
            </a:r>
            <a:r>
              <a:rPr lang="en-US" sz="2400" dirty="0" err="1"/>
              <a:t>logros</a:t>
            </a:r>
            <a:r>
              <a:rPr lang="en-US" sz="2400" dirty="0"/>
              <a:t>, </a:t>
            </a:r>
            <a:r>
              <a:rPr lang="en-US" sz="2400" dirty="0" err="1"/>
              <a:t>estadísticas</a:t>
            </a:r>
            <a:r>
              <a:rPr lang="en-US" sz="2400" dirty="0"/>
              <a:t>.</a:t>
            </a:r>
            <a:endParaRPr lang="en-US" sz="2400"/>
          </a:p>
          <a:p>
            <a:pPr algn="just"/>
            <a:endParaRPr lang="en-US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44E2557D-E084-4B86-A643-68B2EA69B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2" y="982132"/>
            <a:ext cx="2850665" cy="505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1737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CC363EB943114FA8C4C185C5BE6E54" ma:contentTypeVersion="13" ma:contentTypeDescription="Create a new document." ma:contentTypeScope="" ma:versionID="f8c159ecb85ab1b7d1d46c86ec2cb3f4">
  <xsd:schema xmlns:xsd="http://www.w3.org/2001/XMLSchema" xmlns:xs="http://www.w3.org/2001/XMLSchema" xmlns:p="http://schemas.microsoft.com/office/2006/metadata/properties" xmlns:ns3="5eafc09e-b8c8-4aec-aa3b-b0cc6acf0e3f" xmlns:ns4="7bfb0219-cc23-400f-acd4-f61b04705ab3" targetNamespace="http://schemas.microsoft.com/office/2006/metadata/properties" ma:root="true" ma:fieldsID="8040cea9d715035ceb7a58bf95adcb9d" ns3:_="" ns4:_="">
    <xsd:import namespace="5eafc09e-b8c8-4aec-aa3b-b0cc6acf0e3f"/>
    <xsd:import namespace="7bfb0219-cc23-400f-acd4-f61b04705ab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afc09e-b8c8-4aec-aa3b-b0cc6acf0e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fb0219-cc23-400f-acd4-f61b04705ab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E718ECE-5948-4172-9B20-524BA0C869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afc09e-b8c8-4aec-aa3b-b0cc6acf0e3f"/>
    <ds:schemaRef ds:uri="7bfb0219-cc23-400f-acd4-f61b04705ab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BA447A6-696E-437F-B776-300BB48FCFC4}">
  <ds:schemaRefs>
    <ds:schemaRef ds:uri="http://schemas.microsoft.com/office/infopath/2007/PartnerControls"/>
    <ds:schemaRef ds:uri="http://schemas.microsoft.com/office/2006/metadata/properties"/>
    <ds:schemaRef ds:uri="5eafc09e-b8c8-4aec-aa3b-b0cc6acf0e3f"/>
    <ds:schemaRef ds:uri="http://schemas.microsoft.com/office/2006/documentManagement/types"/>
    <ds:schemaRef ds:uri="http://purl.org/dc/elements/1.1/"/>
    <ds:schemaRef ds:uri="http://www.w3.org/XML/1998/namespace"/>
    <ds:schemaRef ds:uri="7bfb0219-cc23-400f-acd4-f61b04705ab3"/>
    <ds:schemaRef ds:uri="http://schemas.openxmlformats.org/package/2006/metadata/core-properties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6D7CE38B-67ED-466C-9863-9B533F3198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Widescreen</PresentationFormat>
  <Paragraphs>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Organic</vt:lpstr>
      <vt:lpstr>Prototipado</vt:lpstr>
      <vt:lpstr>Pestaña de login</vt:lpstr>
      <vt:lpstr>Pestaña principal</vt:lpstr>
      <vt:lpstr>Pestaña principal: menú</vt:lpstr>
      <vt:lpstr>Pestaña de catálogo</vt:lpstr>
      <vt:lpstr>Pestaña de perfil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MARTIN VAZQUEZ FLORES</dc:creator>
  <cp:lastModifiedBy>JORGE MARTIN VAZQUEZ FLORES</cp:lastModifiedBy>
  <cp:revision>549</cp:revision>
  <dcterms:created xsi:type="dcterms:W3CDTF">2022-04-24T00:14:48Z</dcterms:created>
  <dcterms:modified xsi:type="dcterms:W3CDTF">2022-04-24T01:36:35Z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0x0101003ECC363EB943114FA8C4C185C5BE6E54</vt:lpwstr>
  </property>
</Properties>
</file>