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B6780-D9BD-4F4E-87EE-10ABDB77AC1B}" v="106" dt="2022-05-08T04:04:45.609"/>
    <p1510:client id="{E1BCDAC5-2E5E-4FBC-9B23-0A4689811620}" v="10" dt="2022-05-08T23:13:52.383"/>
    <p1510:client id="{F263AD1E-284C-4251-83CD-C9164C55F610}" v="18" dt="2022-05-08T04:14:00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ANIEL MORALES REINISCH" userId="S::a19216291@alumnos.uady.mx::a87def00-1b95-4856-be89-73ada3cb2e34" providerId="AD" clId="Web-{64BB6780-D9BD-4F4E-87EE-10ABDB77AC1B}"/>
    <pc:docChg chg="addSld modSld addMainMaster delMainMaster">
      <pc:chgData name="CARLOS DANIEL MORALES REINISCH" userId="S::a19216291@alumnos.uady.mx::a87def00-1b95-4856-be89-73ada3cb2e34" providerId="AD" clId="Web-{64BB6780-D9BD-4F4E-87EE-10ABDB77AC1B}" dt="2022-05-08T04:04:45.609" v="101" actId="20577"/>
      <pc:docMkLst>
        <pc:docMk/>
      </pc:docMkLst>
      <pc:sldChg chg="addSp modSp mod setBg modClrScheme addAnim chgLayout">
        <pc:chgData name="CARLOS DANIEL MORALES REINISCH" userId="S::a19216291@alumnos.uady.mx::a87def00-1b95-4856-be89-73ada3cb2e34" providerId="AD" clId="Web-{64BB6780-D9BD-4F4E-87EE-10ABDB77AC1B}" dt="2022-05-08T03:56:06.591" v="51" actId="20577"/>
        <pc:sldMkLst>
          <pc:docMk/>
          <pc:sldMk cId="109857222" sldId="256"/>
        </pc:sldMkLst>
        <pc:spChg chg="mod">
          <ac:chgData name="CARLOS DANIEL MORALES REINISCH" userId="S::a19216291@alumnos.uady.mx::a87def00-1b95-4856-be89-73ada3cb2e34" providerId="AD" clId="Web-{64BB6780-D9BD-4F4E-87EE-10ABDB77AC1B}" dt="2022-05-08T03:55:15.041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LOS DANIEL MORALES REINISCH" userId="S::a19216291@alumnos.uady.mx::a87def00-1b95-4856-be89-73ada3cb2e34" providerId="AD" clId="Web-{64BB6780-D9BD-4F4E-87EE-10ABDB77AC1B}" dt="2022-05-08T03:56:06.591" v="5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ARLOS DANIEL MORALES REINISCH" userId="S::a19216291@alumnos.uady.mx::a87def00-1b95-4856-be89-73ada3cb2e34" providerId="AD" clId="Web-{64BB6780-D9BD-4F4E-87EE-10ABDB77AC1B}" dt="2022-05-08T03:55:15.041" v="3"/>
          <ac:spMkLst>
            <pc:docMk/>
            <pc:sldMk cId="109857222" sldId="256"/>
            <ac:spMk id="9" creationId="{37FDDF72-DE39-4F99-A3C1-DD9D7815D7DB}"/>
          </ac:spMkLst>
        </pc:spChg>
        <pc:spChg chg="add">
          <ac:chgData name="CARLOS DANIEL MORALES REINISCH" userId="S::a19216291@alumnos.uady.mx::a87def00-1b95-4856-be89-73ada3cb2e34" providerId="AD" clId="Web-{64BB6780-D9BD-4F4E-87EE-10ABDB77AC1B}" dt="2022-05-08T03:55:15.041" v="3"/>
          <ac:spMkLst>
            <pc:docMk/>
            <pc:sldMk cId="109857222" sldId="256"/>
            <ac:spMk id="11" creationId="{5E4ECE80-3AD1-450C-B62A-98788F193948}"/>
          </ac:spMkLst>
        </pc:spChg>
        <pc:grpChg chg="add">
          <ac:chgData name="CARLOS DANIEL MORALES REINISCH" userId="S::a19216291@alumnos.uady.mx::a87def00-1b95-4856-be89-73ada3cb2e34" providerId="AD" clId="Web-{64BB6780-D9BD-4F4E-87EE-10ABDB77AC1B}" dt="2022-05-08T03:55:15.041" v="3"/>
          <ac:grpSpMkLst>
            <pc:docMk/>
            <pc:sldMk cId="109857222" sldId="256"/>
            <ac:grpSpMk id="13" creationId="{B9632603-447F-4389-863D-9820DB9915A2}"/>
          </ac:grpSpMkLst>
        </pc:grpChg>
        <pc:picChg chg="add">
          <ac:chgData name="CARLOS DANIEL MORALES REINISCH" userId="S::a19216291@alumnos.uady.mx::a87def00-1b95-4856-be89-73ada3cb2e34" providerId="AD" clId="Web-{64BB6780-D9BD-4F4E-87EE-10ABDB77AC1B}" dt="2022-05-08T03:55:15.041" v="3"/>
          <ac:picMkLst>
            <pc:docMk/>
            <pc:sldMk cId="109857222" sldId="256"/>
            <ac:picMk id="4" creationId="{BA06934F-918A-DBA3-9881-6C024A36312B}"/>
          </ac:picMkLst>
        </pc:picChg>
      </pc:sldChg>
      <pc:sldChg chg="modSp new">
        <pc:chgData name="CARLOS DANIEL MORALES REINISCH" userId="S::a19216291@alumnos.uady.mx::a87def00-1b95-4856-be89-73ada3cb2e34" providerId="AD" clId="Web-{64BB6780-D9BD-4F4E-87EE-10ABDB77AC1B}" dt="2022-05-08T04:04:45.609" v="101" actId="20577"/>
        <pc:sldMkLst>
          <pc:docMk/>
          <pc:sldMk cId="3258201350" sldId="257"/>
        </pc:sldMkLst>
        <pc:spChg chg="mod">
          <ac:chgData name="CARLOS DANIEL MORALES REINISCH" userId="S::a19216291@alumnos.uady.mx::a87def00-1b95-4856-be89-73ada3cb2e34" providerId="AD" clId="Web-{64BB6780-D9BD-4F4E-87EE-10ABDB77AC1B}" dt="2022-05-08T04:03:37.152" v="58" actId="20577"/>
          <ac:spMkLst>
            <pc:docMk/>
            <pc:sldMk cId="3258201350" sldId="257"/>
            <ac:spMk id="2" creationId="{8E5195ED-5D87-EEF4-09A0-6604F5F3D0BE}"/>
          </ac:spMkLst>
        </pc:spChg>
        <pc:spChg chg="mod">
          <ac:chgData name="CARLOS DANIEL MORALES REINISCH" userId="S::a19216291@alumnos.uady.mx::a87def00-1b95-4856-be89-73ada3cb2e34" providerId="AD" clId="Web-{64BB6780-D9BD-4F4E-87EE-10ABDB77AC1B}" dt="2022-05-08T04:04:45.609" v="101" actId="20577"/>
          <ac:spMkLst>
            <pc:docMk/>
            <pc:sldMk cId="3258201350" sldId="257"/>
            <ac:spMk id="3" creationId="{D15F5E93-5F72-CF3C-9AAD-D24E73238EBE}"/>
          </ac:spMkLst>
        </pc:spChg>
      </pc:sldChg>
      <pc:sldMasterChg chg="del delSldLayout">
        <pc:chgData name="CARLOS DANIEL MORALES REINISCH" userId="S::a19216291@alumnos.uady.mx::a87def00-1b95-4856-be89-73ada3cb2e34" providerId="AD" clId="Web-{64BB6780-D9BD-4F4E-87EE-10ABDB77AC1B}" dt="2022-05-08T03:55:15.041" v="3"/>
        <pc:sldMasterMkLst>
          <pc:docMk/>
          <pc:sldMasterMk cId="2460954070" sldId="2147483660"/>
        </pc:sldMasterMkLst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CARLOS DANIEL MORALES REINISCH" userId="S::a19216291@alumnos.uady.mx::a87def00-1b95-4856-be89-73ada3cb2e34" providerId="AD" clId="Web-{64BB6780-D9BD-4F4E-87EE-10ABDB77AC1B}" dt="2022-05-08T03:55:15.041" v="3"/>
        <pc:sldMasterMkLst>
          <pc:docMk/>
          <pc:sldMasterMk cId="1093974155" sldId="2147483672"/>
        </pc:sldMasterMkLst>
        <pc:sldLayoutChg chg="ad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2975110510" sldId="2147483673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948488323" sldId="2147483674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3760205468" sldId="2147483675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488571420" sldId="2147483676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1429702555" sldId="2147483677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1514527687" sldId="2147483678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1646990142" sldId="2147483679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226467453" sldId="2147483680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3291265203" sldId="2147483681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1084172618" sldId="2147483682"/>
          </pc:sldLayoutMkLst>
        </pc:sldLayoutChg>
        <pc:sldLayoutChg chg="add replId">
          <pc:chgData name="CARLOS DANIEL MORALES REINISCH" userId="S::a19216291@alumnos.uady.mx::a87def00-1b95-4856-be89-73ada3cb2e34" providerId="AD" clId="Web-{64BB6780-D9BD-4F4E-87EE-10ABDB77AC1B}" dt="2022-05-08T03:55:15.041" v="3"/>
          <pc:sldLayoutMkLst>
            <pc:docMk/>
            <pc:sldMasterMk cId="1093974155" sldId="2147483672"/>
            <pc:sldLayoutMk cId="2073245552" sldId="2147483683"/>
          </pc:sldLayoutMkLst>
        </pc:sldLayoutChg>
      </pc:sldMasterChg>
    </pc:docChg>
  </pc:docChgLst>
  <pc:docChgLst>
    <pc:chgData name="JORGE MARTIN VAZQUEZ FLORES" userId="90d18cb3-3656-4dc8-bcd3-3e928545693c" providerId="ADAL" clId="{E1BCDAC5-2E5E-4FBC-9B23-0A4689811620}"/>
    <pc:docChg chg="undo custSel addSld delSld modSld sldOrd">
      <pc:chgData name="JORGE MARTIN VAZQUEZ FLORES" userId="90d18cb3-3656-4dc8-bcd3-3e928545693c" providerId="ADAL" clId="{E1BCDAC5-2E5E-4FBC-9B23-0A4689811620}" dt="2022-05-08T23:15:48.097" v="335" actId="1076"/>
      <pc:docMkLst>
        <pc:docMk/>
      </pc:docMkLst>
      <pc:sldChg chg="ord">
        <pc:chgData name="JORGE MARTIN VAZQUEZ FLORES" userId="90d18cb3-3656-4dc8-bcd3-3e928545693c" providerId="ADAL" clId="{E1BCDAC5-2E5E-4FBC-9B23-0A4689811620}" dt="2022-05-08T22:59:57.112" v="2"/>
        <pc:sldMkLst>
          <pc:docMk/>
          <pc:sldMk cId="109857222" sldId="256"/>
        </pc:sldMkLst>
      </pc:sldChg>
      <pc:sldChg chg="addSp delSp modSp new mod">
        <pc:chgData name="JORGE MARTIN VAZQUEZ FLORES" userId="90d18cb3-3656-4dc8-bcd3-3e928545693c" providerId="ADAL" clId="{E1BCDAC5-2E5E-4FBC-9B23-0A4689811620}" dt="2022-05-08T23:04:14.783" v="211" actId="20577"/>
        <pc:sldMkLst>
          <pc:docMk/>
          <pc:sldMk cId="3749658280" sldId="270"/>
        </pc:sldMkLst>
        <pc:spChg chg="mod">
          <ac:chgData name="JORGE MARTIN VAZQUEZ FLORES" userId="90d18cb3-3656-4dc8-bcd3-3e928545693c" providerId="ADAL" clId="{E1BCDAC5-2E5E-4FBC-9B23-0A4689811620}" dt="2022-05-08T23:04:14.783" v="211" actId="20577"/>
          <ac:spMkLst>
            <pc:docMk/>
            <pc:sldMk cId="3749658280" sldId="270"/>
            <ac:spMk id="2" creationId="{75891A63-7307-4F7F-9D27-55A721F7C216}"/>
          </ac:spMkLst>
        </pc:spChg>
        <pc:spChg chg="mod">
          <ac:chgData name="JORGE MARTIN VAZQUEZ FLORES" userId="90d18cb3-3656-4dc8-bcd3-3e928545693c" providerId="ADAL" clId="{E1BCDAC5-2E5E-4FBC-9B23-0A4689811620}" dt="2022-05-08T23:03:13.171" v="173" actId="113"/>
          <ac:spMkLst>
            <pc:docMk/>
            <pc:sldMk cId="3749658280" sldId="270"/>
            <ac:spMk id="3" creationId="{492E50C9-DB3F-271D-B6F0-A9D33925B39F}"/>
          </ac:spMkLst>
        </pc:spChg>
        <pc:picChg chg="add del mod">
          <ac:chgData name="JORGE MARTIN VAZQUEZ FLORES" userId="90d18cb3-3656-4dc8-bcd3-3e928545693c" providerId="ADAL" clId="{E1BCDAC5-2E5E-4FBC-9B23-0A4689811620}" dt="2022-05-08T23:01:30.736" v="30" actId="478"/>
          <ac:picMkLst>
            <pc:docMk/>
            <pc:sldMk cId="3749658280" sldId="270"/>
            <ac:picMk id="5" creationId="{86498E35-ED74-10A9-88CC-26AC8ED32B07}"/>
          </ac:picMkLst>
        </pc:picChg>
        <pc:picChg chg="add mod">
          <ac:chgData name="JORGE MARTIN VAZQUEZ FLORES" userId="90d18cb3-3656-4dc8-bcd3-3e928545693c" providerId="ADAL" clId="{E1BCDAC5-2E5E-4FBC-9B23-0A4689811620}" dt="2022-05-08T23:02:41.861" v="79" actId="1076"/>
          <ac:picMkLst>
            <pc:docMk/>
            <pc:sldMk cId="3749658280" sldId="270"/>
            <ac:picMk id="7" creationId="{A3112162-89D8-539F-416D-938028AF6A02}"/>
          </ac:picMkLst>
        </pc:picChg>
        <pc:picChg chg="add del mod">
          <ac:chgData name="JORGE MARTIN VAZQUEZ FLORES" userId="90d18cb3-3656-4dc8-bcd3-3e928545693c" providerId="ADAL" clId="{E1BCDAC5-2E5E-4FBC-9B23-0A4689811620}" dt="2022-05-08T23:02:38.455" v="76" actId="478"/>
          <ac:picMkLst>
            <pc:docMk/>
            <pc:sldMk cId="3749658280" sldId="270"/>
            <ac:picMk id="8" creationId="{485F7CF3-59F6-6813-8A77-7B42DF71B677}"/>
          </ac:picMkLst>
        </pc:picChg>
      </pc:sldChg>
      <pc:sldChg chg="addSp delSp modSp add mod">
        <pc:chgData name="JORGE MARTIN VAZQUEZ FLORES" userId="90d18cb3-3656-4dc8-bcd3-3e928545693c" providerId="ADAL" clId="{E1BCDAC5-2E5E-4FBC-9B23-0A4689811620}" dt="2022-05-08T23:04:11.711" v="205" actId="20577"/>
        <pc:sldMkLst>
          <pc:docMk/>
          <pc:sldMk cId="3500251289" sldId="271"/>
        </pc:sldMkLst>
        <pc:spChg chg="del">
          <ac:chgData name="JORGE MARTIN VAZQUEZ FLORES" userId="90d18cb3-3656-4dc8-bcd3-3e928545693c" providerId="ADAL" clId="{E1BCDAC5-2E5E-4FBC-9B23-0A4689811620}" dt="2022-05-08T23:03:37.274" v="181" actId="478"/>
          <ac:spMkLst>
            <pc:docMk/>
            <pc:sldMk cId="3500251289" sldId="271"/>
            <ac:spMk id="2" creationId="{75891A63-7307-4F7F-9D27-55A721F7C216}"/>
          </ac:spMkLst>
        </pc:spChg>
        <pc:spChg chg="mod">
          <ac:chgData name="JORGE MARTIN VAZQUEZ FLORES" userId="90d18cb3-3656-4dc8-bcd3-3e928545693c" providerId="ADAL" clId="{E1BCDAC5-2E5E-4FBC-9B23-0A4689811620}" dt="2022-05-08T23:03:47.494" v="185" actId="1076"/>
          <ac:spMkLst>
            <pc:docMk/>
            <pc:sldMk cId="3500251289" sldId="271"/>
            <ac:spMk id="3" creationId="{492E50C9-DB3F-271D-B6F0-A9D33925B39F}"/>
          </ac:spMkLst>
        </pc:spChg>
        <pc:spChg chg="add del mod">
          <ac:chgData name="JORGE MARTIN VAZQUEZ FLORES" userId="90d18cb3-3656-4dc8-bcd3-3e928545693c" providerId="ADAL" clId="{E1BCDAC5-2E5E-4FBC-9B23-0A4689811620}" dt="2022-05-08T23:03:39.254" v="182" actId="478"/>
          <ac:spMkLst>
            <pc:docMk/>
            <pc:sldMk cId="3500251289" sldId="271"/>
            <ac:spMk id="5" creationId="{73951F55-C39E-3645-23A3-DDED967E3679}"/>
          </ac:spMkLst>
        </pc:spChg>
        <pc:spChg chg="add mod">
          <ac:chgData name="JORGE MARTIN VAZQUEZ FLORES" userId="90d18cb3-3656-4dc8-bcd3-3e928545693c" providerId="ADAL" clId="{E1BCDAC5-2E5E-4FBC-9B23-0A4689811620}" dt="2022-05-08T23:04:11.711" v="205" actId="20577"/>
          <ac:spMkLst>
            <pc:docMk/>
            <pc:sldMk cId="3500251289" sldId="271"/>
            <ac:spMk id="9" creationId="{EC518DEB-93B3-A89B-98A6-9513F5EE51F7}"/>
          </ac:spMkLst>
        </pc:spChg>
        <pc:picChg chg="del">
          <ac:chgData name="JORGE MARTIN VAZQUEZ FLORES" userId="90d18cb3-3656-4dc8-bcd3-3e928545693c" providerId="ADAL" clId="{E1BCDAC5-2E5E-4FBC-9B23-0A4689811620}" dt="2022-05-08T23:02:48.894" v="80" actId="478"/>
          <ac:picMkLst>
            <pc:docMk/>
            <pc:sldMk cId="3500251289" sldId="271"/>
            <ac:picMk id="7" creationId="{A3112162-89D8-539F-416D-938028AF6A02}"/>
          </ac:picMkLst>
        </pc:picChg>
        <pc:picChg chg="mod">
          <ac:chgData name="JORGE MARTIN VAZQUEZ FLORES" userId="90d18cb3-3656-4dc8-bcd3-3e928545693c" providerId="ADAL" clId="{E1BCDAC5-2E5E-4FBC-9B23-0A4689811620}" dt="2022-05-08T23:03:50.003" v="186" actId="1076"/>
          <ac:picMkLst>
            <pc:docMk/>
            <pc:sldMk cId="3500251289" sldId="271"/>
            <ac:picMk id="8" creationId="{485F7CF3-59F6-6813-8A77-7B42DF71B677}"/>
          </ac:picMkLst>
        </pc:picChg>
      </pc:sldChg>
      <pc:sldChg chg="addSp delSp modSp add mod">
        <pc:chgData name="JORGE MARTIN VAZQUEZ FLORES" userId="90d18cb3-3656-4dc8-bcd3-3e928545693c" providerId="ADAL" clId="{E1BCDAC5-2E5E-4FBC-9B23-0A4689811620}" dt="2022-05-08T23:06:06.368" v="236" actId="1076"/>
        <pc:sldMkLst>
          <pc:docMk/>
          <pc:sldMk cId="387707192" sldId="272"/>
        </pc:sldMkLst>
        <pc:spChg chg="mod">
          <ac:chgData name="JORGE MARTIN VAZQUEZ FLORES" userId="90d18cb3-3656-4dc8-bcd3-3e928545693c" providerId="ADAL" clId="{E1BCDAC5-2E5E-4FBC-9B23-0A4689811620}" dt="2022-05-08T23:04:53.422" v="220" actId="14100"/>
          <ac:spMkLst>
            <pc:docMk/>
            <pc:sldMk cId="387707192" sldId="272"/>
            <ac:spMk id="3" creationId="{492E50C9-DB3F-271D-B6F0-A9D33925B39F}"/>
          </ac:spMkLst>
        </pc:spChg>
        <pc:picChg chg="add mod">
          <ac:chgData name="JORGE MARTIN VAZQUEZ FLORES" userId="90d18cb3-3656-4dc8-bcd3-3e928545693c" providerId="ADAL" clId="{E1BCDAC5-2E5E-4FBC-9B23-0A4689811620}" dt="2022-05-08T23:04:57.346" v="221" actId="1076"/>
          <ac:picMkLst>
            <pc:docMk/>
            <pc:sldMk cId="387707192" sldId="272"/>
            <ac:picMk id="5" creationId="{C5D61DFA-80C9-7615-47CE-9B211100CCA4}"/>
          </ac:picMkLst>
        </pc:picChg>
        <pc:picChg chg="add mod">
          <ac:chgData name="JORGE MARTIN VAZQUEZ FLORES" userId="90d18cb3-3656-4dc8-bcd3-3e928545693c" providerId="ADAL" clId="{E1BCDAC5-2E5E-4FBC-9B23-0A4689811620}" dt="2022-05-08T23:06:06.368" v="236" actId="1076"/>
          <ac:picMkLst>
            <pc:docMk/>
            <pc:sldMk cId="387707192" sldId="272"/>
            <ac:picMk id="6" creationId="{6A41CF04-2C29-8366-34AB-D4AC345224FD}"/>
          </ac:picMkLst>
        </pc:picChg>
        <pc:picChg chg="add mod modCrop">
          <ac:chgData name="JORGE MARTIN VAZQUEZ FLORES" userId="90d18cb3-3656-4dc8-bcd3-3e928545693c" providerId="ADAL" clId="{E1BCDAC5-2E5E-4FBC-9B23-0A4689811620}" dt="2022-05-08T23:06:06.368" v="236" actId="1076"/>
          <ac:picMkLst>
            <pc:docMk/>
            <pc:sldMk cId="387707192" sldId="272"/>
            <ac:picMk id="7" creationId="{3957D049-7353-0F49-EDC0-F8182D72D96F}"/>
          </ac:picMkLst>
        </pc:picChg>
        <pc:picChg chg="del">
          <ac:chgData name="JORGE MARTIN VAZQUEZ FLORES" userId="90d18cb3-3656-4dc8-bcd3-3e928545693c" providerId="ADAL" clId="{E1BCDAC5-2E5E-4FBC-9B23-0A4689811620}" dt="2022-05-08T23:04:41.878" v="216" actId="478"/>
          <ac:picMkLst>
            <pc:docMk/>
            <pc:sldMk cId="387707192" sldId="272"/>
            <ac:picMk id="8" creationId="{485F7CF3-59F6-6813-8A77-7B42DF71B677}"/>
          </ac:picMkLst>
        </pc:picChg>
      </pc:sldChg>
      <pc:sldChg chg="new del">
        <pc:chgData name="JORGE MARTIN VAZQUEZ FLORES" userId="90d18cb3-3656-4dc8-bcd3-3e928545693c" providerId="ADAL" clId="{E1BCDAC5-2E5E-4FBC-9B23-0A4689811620}" dt="2022-05-08T23:04:36.330" v="213" actId="680"/>
        <pc:sldMkLst>
          <pc:docMk/>
          <pc:sldMk cId="970615288" sldId="272"/>
        </pc:sldMkLst>
      </pc:sldChg>
      <pc:sldChg chg="addSp delSp modSp new mod">
        <pc:chgData name="JORGE MARTIN VAZQUEZ FLORES" userId="90d18cb3-3656-4dc8-bcd3-3e928545693c" providerId="ADAL" clId="{E1BCDAC5-2E5E-4FBC-9B23-0A4689811620}" dt="2022-05-08T23:08:40.492" v="298" actId="1076"/>
        <pc:sldMkLst>
          <pc:docMk/>
          <pc:sldMk cId="3390080454" sldId="273"/>
        </pc:sldMkLst>
        <pc:spChg chg="mod">
          <ac:chgData name="JORGE MARTIN VAZQUEZ FLORES" userId="90d18cb3-3656-4dc8-bcd3-3e928545693c" providerId="ADAL" clId="{E1BCDAC5-2E5E-4FBC-9B23-0A4689811620}" dt="2022-05-08T23:06:27.474" v="290" actId="122"/>
          <ac:spMkLst>
            <pc:docMk/>
            <pc:sldMk cId="3390080454" sldId="273"/>
            <ac:spMk id="2" creationId="{6A3667B2-9242-91E2-B65D-C0E3771D9668}"/>
          </ac:spMkLst>
        </pc:spChg>
        <pc:spChg chg="del">
          <ac:chgData name="JORGE MARTIN VAZQUEZ FLORES" userId="90d18cb3-3656-4dc8-bcd3-3e928545693c" providerId="ADAL" clId="{E1BCDAC5-2E5E-4FBC-9B23-0A4689811620}" dt="2022-05-08T23:06:40.141" v="291" actId="478"/>
          <ac:spMkLst>
            <pc:docMk/>
            <pc:sldMk cId="3390080454" sldId="273"/>
            <ac:spMk id="3" creationId="{9C06CD0D-4D62-BF15-EFB1-3B4ED9D8E176}"/>
          </ac:spMkLst>
        </pc:spChg>
        <pc:picChg chg="add del mod">
          <ac:chgData name="JORGE MARTIN VAZQUEZ FLORES" userId="90d18cb3-3656-4dc8-bcd3-3e928545693c" providerId="ADAL" clId="{E1BCDAC5-2E5E-4FBC-9B23-0A4689811620}" dt="2022-05-08T23:08:35.020" v="296" actId="478"/>
          <ac:picMkLst>
            <pc:docMk/>
            <pc:sldMk cId="3390080454" sldId="273"/>
            <ac:picMk id="5" creationId="{F5447F16-CB73-830E-43CB-D66F3F2768FF}"/>
          </ac:picMkLst>
        </pc:picChg>
        <pc:picChg chg="add mod">
          <ac:chgData name="JORGE MARTIN VAZQUEZ FLORES" userId="90d18cb3-3656-4dc8-bcd3-3e928545693c" providerId="ADAL" clId="{E1BCDAC5-2E5E-4FBC-9B23-0A4689811620}" dt="2022-05-08T23:08:40.492" v="298" actId="1076"/>
          <ac:picMkLst>
            <pc:docMk/>
            <pc:sldMk cId="3390080454" sldId="273"/>
            <ac:picMk id="7" creationId="{A2BCB54E-7195-23DA-3D48-6FE1C6D1075A}"/>
          </ac:picMkLst>
        </pc:picChg>
      </pc:sldChg>
      <pc:sldChg chg="addSp delSp modSp add mod">
        <pc:chgData name="JORGE MARTIN VAZQUEZ FLORES" userId="90d18cb3-3656-4dc8-bcd3-3e928545693c" providerId="ADAL" clId="{E1BCDAC5-2E5E-4FBC-9B23-0A4689811620}" dt="2022-05-08T23:13:14.638" v="303" actId="1076"/>
        <pc:sldMkLst>
          <pc:docMk/>
          <pc:sldMk cId="1025228396" sldId="274"/>
        </pc:sldMkLst>
        <pc:picChg chg="add mod">
          <ac:chgData name="JORGE MARTIN VAZQUEZ FLORES" userId="90d18cb3-3656-4dc8-bcd3-3e928545693c" providerId="ADAL" clId="{E1BCDAC5-2E5E-4FBC-9B23-0A4689811620}" dt="2022-05-08T23:13:14.638" v="303" actId="1076"/>
          <ac:picMkLst>
            <pc:docMk/>
            <pc:sldMk cId="1025228396" sldId="274"/>
            <ac:picMk id="4" creationId="{E033E71E-0F0C-43C3-D8D4-1DAD34040E24}"/>
          </ac:picMkLst>
        </pc:picChg>
        <pc:picChg chg="del">
          <ac:chgData name="JORGE MARTIN VAZQUEZ FLORES" userId="90d18cb3-3656-4dc8-bcd3-3e928545693c" providerId="ADAL" clId="{E1BCDAC5-2E5E-4FBC-9B23-0A4689811620}" dt="2022-05-08T23:08:46.492" v="301" actId="478"/>
          <ac:picMkLst>
            <pc:docMk/>
            <pc:sldMk cId="1025228396" sldId="274"/>
            <ac:picMk id="7" creationId="{A2BCB54E-7195-23DA-3D48-6FE1C6D1075A}"/>
          </ac:picMkLst>
        </pc:picChg>
      </pc:sldChg>
      <pc:sldChg chg="add del">
        <pc:chgData name="JORGE MARTIN VAZQUEZ FLORES" userId="90d18cb3-3656-4dc8-bcd3-3e928545693c" providerId="ADAL" clId="{E1BCDAC5-2E5E-4FBC-9B23-0A4689811620}" dt="2022-05-08T23:08:43.845" v="299" actId="47"/>
        <pc:sldMkLst>
          <pc:docMk/>
          <pc:sldMk cId="2968934189" sldId="274"/>
        </pc:sldMkLst>
      </pc:sldChg>
      <pc:sldChg chg="addSp delSp modSp add mod">
        <pc:chgData name="JORGE MARTIN VAZQUEZ FLORES" userId="90d18cb3-3656-4dc8-bcd3-3e928545693c" providerId="ADAL" clId="{E1BCDAC5-2E5E-4FBC-9B23-0A4689811620}" dt="2022-05-08T23:15:48.097" v="335" actId="1076"/>
        <pc:sldMkLst>
          <pc:docMk/>
          <pc:sldMk cId="1025520381" sldId="275"/>
        </pc:sldMkLst>
        <pc:spChg chg="mod">
          <ac:chgData name="JORGE MARTIN VAZQUEZ FLORES" userId="90d18cb3-3656-4dc8-bcd3-3e928545693c" providerId="ADAL" clId="{E1BCDAC5-2E5E-4FBC-9B23-0A4689811620}" dt="2022-05-08T23:14:14.651" v="309" actId="1076"/>
          <ac:spMkLst>
            <pc:docMk/>
            <pc:sldMk cId="1025520381" sldId="275"/>
            <ac:spMk id="2" creationId="{6A3667B2-9242-91E2-B65D-C0E3771D9668}"/>
          </ac:spMkLst>
        </pc:spChg>
        <pc:picChg chg="del">
          <ac:chgData name="JORGE MARTIN VAZQUEZ FLORES" userId="90d18cb3-3656-4dc8-bcd3-3e928545693c" providerId="ADAL" clId="{E1BCDAC5-2E5E-4FBC-9B23-0A4689811620}" dt="2022-05-08T23:13:54.345" v="305" actId="478"/>
          <ac:picMkLst>
            <pc:docMk/>
            <pc:sldMk cId="1025520381" sldId="275"/>
            <ac:picMk id="4" creationId="{E033E71E-0F0C-43C3-D8D4-1DAD34040E24}"/>
          </ac:picMkLst>
        </pc:picChg>
        <pc:picChg chg="add del mod modCrop">
          <ac:chgData name="JORGE MARTIN VAZQUEZ FLORES" userId="90d18cb3-3656-4dc8-bcd3-3e928545693c" providerId="ADAL" clId="{E1BCDAC5-2E5E-4FBC-9B23-0A4689811620}" dt="2022-05-08T23:15:44.911" v="333" actId="478"/>
          <ac:picMkLst>
            <pc:docMk/>
            <pc:sldMk cId="1025520381" sldId="275"/>
            <ac:picMk id="5" creationId="{29BC86A2-05B7-4CB5-CAF1-1127347B8A8C}"/>
          </ac:picMkLst>
        </pc:picChg>
        <pc:picChg chg="add mod">
          <ac:chgData name="JORGE MARTIN VAZQUEZ FLORES" userId="90d18cb3-3656-4dc8-bcd3-3e928545693c" providerId="ADAL" clId="{E1BCDAC5-2E5E-4FBC-9B23-0A4689811620}" dt="2022-05-08T23:14:35.296" v="324" actId="1035"/>
          <ac:picMkLst>
            <pc:docMk/>
            <pc:sldMk cId="1025520381" sldId="275"/>
            <ac:picMk id="7" creationId="{4E2419A4-0CA5-8FEB-ABAD-53D39BC72368}"/>
          </ac:picMkLst>
        </pc:picChg>
        <pc:picChg chg="add del mod">
          <ac:chgData name="JORGE MARTIN VAZQUEZ FLORES" userId="90d18cb3-3656-4dc8-bcd3-3e928545693c" providerId="ADAL" clId="{E1BCDAC5-2E5E-4FBC-9B23-0A4689811620}" dt="2022-05-08T23:15:30.351" v="332" actId="478"/>
          <ac:picMkLst>
            <pc:docMk/>
            <pc:sldMk cId="1025520381" sldId="275"/>
            <ac:picMk id="9" creationId="{3FD65EDD-F125-3E32-4A55-FFE90CDDBDC5}"/>
          </ac:picMkLst>
        </pc:picChg>
        <pc:picChg chg="add mod">
          <ac:chgData name="JORGE MARTIN VAZQUEZ FLORES" userId="90d18cb3-3656-4dc8-bcd3-3e928545693c" providerId="ADAL" clId="{E1BCDAC5-2E5E-4FBC-9B23-0A4689811620}" dt="2022-05-08T23:15:48.097" v="335" actId="1076"/>
          <ac:picMkLst>
            <pc:docMk/>
            <pc:sldMk cId="1025520381" sldId="275"/>
            <ac:picMk id="11" creationId="{E0FB6C7D-1CDC-FC66-CD36-65F31B40BD28}"/>
          </ac:picMkLst>
        </pc:picChg>
      </pc:sldChg>
    </pc:docChg>
  </pc:docChgLst>
  <pc:docChgLst>
    <pc:chgData name="CARLOS DANIEL MORALES REINISCH" userId="a87def00-1b95-4856-be89-73ada3cb2e34" providerId="ADAL" clId="{F263AD1E-284C-4251-83CD-C9164C55F610}"/>
    <pc:docChg chg="undo custSel addSld modSld">
      <pc:chgData name="CARLOS DANIEL MORALES REINISCH" userId="a87def00-1b95-4856-be89-73ada3cb2e34" providerId="ADAL" clId="{F263AD1E-284C-4251-83CD-C9164C55F610}" dt="2022-05-08T04:14:00.812" v="268" actId="1076"/>
      <pc:docMkLst>
        <pc:docMk/>
      </pc:docMkLst>
      <pc:sldChg chg="modSp new mod">
        <pc:chgData name="CARLOS DANIEL MORALES REINISCH" userId="a87def00-1b95-4856-be89-73ada3cb2e34" providerId="ADAL" clId="{F263AD1E-284C-4251-83CD-C9164C55F610}" dt="2022-05-08T04:05:57.768" v="50" actId="20577"/>
        <pc:sldMkLst>
          <pc:docMk/>
          <pc:sldMk cId="4270407656" sldId="258"/>
        </pc:sldMkLst>
        <pc:spChg chg="mod">
          <ac:chgData name="CARLOS DANIEL MORALES REINISCH" userId="a87def00-1b95-4856-be89-73ada3cb2e34" providerId="ADAL" clId="{F263AD1E-284C-4251-83CD-C9164C55F610}" dt="2022-05-08T04:05:15.544" v="11" actId="20577"/>
          <ac:spMkLst>
            <pc:docMk/>
            <pc:sldMk cId="4270407656" sldId="258"/>
            <ac:spMk id="2" creationId="{7B0BE712-EA4E-56FA-AA8E-39383FC09DCA}"/>
          </ac:spMkLst>
        </pc:spChg>
        <pc:spChg chg="mod">
          <ac:chgData name="CARLOS DANIEL MORALES REINISCH" userId="a87def00-1b95-4856-be89-73ada3cb2e34" providerId="ADAL" clId="{F263AD1E-284C-4251-83CD-C9164C55F610}" dt="2022-05-08T04:05:57.768" v="50" actId="20577"/>
          <ac:spMkLst>
            <pc:docMk/>
            <pc:sldMk cId="4270407656" sldId="258"/>
            <ac:spMk id="3" creationId="{878C50E6-49B7-F11C-087D-7E4C2679A703}"/>
          </ac:spMkLst>
        </pc:spChg>
      </pc:sldChg>
      <pc:sldChg chg="addSp delSp modSp new mod">
        <pc:chgData name="CARLOS DANIEL MORALES REINISCH" userId="a87def00-1b95-4856-be89-73ada3cb2e34" providerId="ADAL" clId="{F263AD1E-284C-4251-83CD-C9164C55F610}" dt="2022-05-08T04:07:41.862" v="112" actId="22"/>
        <pc:sldMkLst>
          <pc:docMk/>
          <pc:sldMk cId="109976133" sldId="259"/>
        </pc:sldMkLst>
        <pc:spChg chg="mod">
          <ac:chgData name="CARLOS DANIEL MORALES REINISCH" userId="a87def00-1b95-4856-be89-73ada3cb2e34" providerId="ADAL" clId="{F263AD1E-284C-4251-83CD-C9164C55F610}" dt="2022-05-08T04:07:10.078" v="111" actId="20577"/>
          <ac:spMkLst>
            <pc:docMk/>
            <pc:sldMk cId="109976133" sldId="259"/>
            <ac:spMk id="2" creationId="{528CB40A-185E-DBEB-4864-598103810625}"/>
          </ac:spMkLst>
        </pc:spChg>
        <pc:spChg chg="del">
          <ac:chgData name="CARLOS DANIEL MORALES REINISCH" userId="a87def00-1b95-4856-be89-73ada3cb2e34" providerId="ADAL" clId="{F263AD1E-284C-4251-83CD-C9164C55F610}" dt="2022-05-08T04:07:41.862" v="112" actId="22"/>
          <ac:spMkLst>
            <pc:docMk/>
            <pc:sldMk cId="109976133" sldId="259"/>
            <ac:spMk id="3" creationId="{CF37B33A-7B3B-C3E0-58B2-6FC650565C23}"/>
          </ac:spMkLst>
        </pc:spChg>
        <pc:picChg chg="add mod ord">
          <ac:chgData name="CARLOS DANIEL MORALES REINISCH" userId="a87def00-1b95-4856-be89-73ada3cb2e34" providerId="ADAL" clId="{F263AD1E-284C-4251-83CD-C9164C55F610}" dt="2022-05-08T04:07:41.862" v="112" actId="22"/>
          <ac:picMkLst>
            <pc:docMk/>
            <pc:sldMk cId="109976133" sldId="259"/>
            <ac:picMk id="5" creationId="{4992FB09-A9D8-C5F1-8868-126FD6E23F99}"/>
          </ac:picMkLst>
        </pc:picChg>
      </pc:sldChg>
      <pc:sldChg chg="modSp add mod">
        <pc:chgData name="CARLOS DANIEL MORALES REINISCH" userId="a87def00-1b95-4856-be89-73ada3cb2e34" providerId="ADAL" clId="{F263AD1E-284C-4251-83CD-C9164C55F610}" dt="2022-05-08T04:06:41.582" v="98" actId="27636"/>
        <pc:sldMkLst>
          <pc:docMk/>
          <pc:sldMk cId="3257726570" sldId="260"/>
        </pc:sldMkLst>
        <pc:spChg chg="mod">
          <ac:chgData name="CARLOS DANIEL MORALES REINISCH" userId="a87def00-1b95-4856-be89-73ada3cb2e34" providerId="ADAL" clId="{F263AD1E-284C-4251-83CD-C9164C55F610}" dt="2022-05-08T04:06:41.582" v="98" actId="27636"/>
          <ac:spMkLst>
            <pc:docMk/>
            <pc:sldMk cId="3257726570" sldId="260"/>
            <ac:spMk id="3" creationId="{878C50E6-49B7-F11C-087D-7E4C2679A703}"/>
          </ac:spMkLst>
        </pc:spChg>
      </pc:sldChg>
      <pc:sldChg chg="addSp delSp modSp new mod">
        <pc:chgData name="CARLOS DANIEL MORALES REINISCH" userId="a87def00-1b95-4856-be89-73ada3cb2e34" providerId="ADAL" clId="{F263AD1E-284C-4251-83CD-C9164C55F610}" dt="2022-05-08T04:08:00.616" v="129" actId="22"/>
        <pc:sldMkLst>
          <pc:docMk/>
          <pc:sldMk cId="1656124704" sldId="261"/>
        </pc:sldMkLst>
        <pc:spChg chg="mod">
          <ac:chgData name="CARLOS DANIEL MORALES REINISCH" userId="a87def00-1b95-4856-be89-73ada3cb2e34" providerId="ADAL" clId="{F263AD1E-284C-4251-83CD-C9164C55F610}" dt="2022-05-08T04:07:48.967" v="128" actId="122"/>
          <ac:spMkLst>
            <pc:docMk/>
            <pc:sldMk cId="1656124704" sldId="261"/>
            <ac:spMk id="2" creationId="{841C6926-6332-466A-4F0A-564450705DF1}"/>
          </ac:spMkLst>
        </pc:spChg>
        <pc:spChg chg="del">
          <ac:chgData name="CARLOS DANIEL MORALES REINISCH" userId="a87def00-1b95-4856-be89-73ada3cb2e34" providerId="ADAL" clId="{F263AD1E-284C-4251-83CD-C9164C55F610}" dt="2022-05-08T04:08:00.616" v="129" actId="22"/>
          <ac:spMkLst>
            <pc:docMk/>
            <pc:sldMk cId="1656124704" sldId="261"/>
            <ac:spMk id="3" creationId="{CD2B4EF1-14AD-A0CD-D354-141876CA0ACA}"/>
          </ac:spMkLst>
        </pc:spChg>
        <pc:picChg chg="add mod ord">
          <ac:chgData name="CARLOS DANIEL MORALES REINISCH" userId="a87def00-1b95-4856-be89-73ada3cb2e34" providerId="ADAL" clId="{F263AD1E-284C-4251-83CD-C9164C55F610}" dt="2022-05-08T04:08:00.616" v="129" actId="22"/>
          <ac:picMkLst>
            <pc:docMk/>
            <pc:sldMk cId="1656124704" sldId="261"/>
            <ac:picMk id="5" creationId="{92761B3E-5256-9376-54C6-0965FD73DE65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08:17.078" v="140" actId="22"/>
        <pc:sldMkLst>
          <pc:docMk/>
          <pc:sldMk cId="1622980041" sldId="262"/>
        </pc:sldMkLst>
        <pc:spChg chg="mod">
          <ac:chgData name="CARLOS DANIEL MORALES REINISCH" userId="a87def00-1b95-4856-be89-73ada3cb2e34" providerId="ADAL" clId="{F263AD1E-284C-4251-83CD-C9164C55F610}" dt="2022-05-08T04:08:11.831" v="139" actId="20577"/>
          <ac:spMkLst>
            <pc:docMk/>
            <pc:sldMk cId="1622980041" sldId="262"/>
            <ac:spMk id="2" creationId="{1DFA1758-EBA1-6D32-C925-5D67B1D857DA}"/>
          </ac:spMkLst>
        </pc:spChg>
        <pc:spChg chg="del">
          <ac:chgData name="CARLOS DANIEL MORALES REINISCH" userId="a87def00-1b95-4856-be89-73ada3cb2e34" providerId="ADAL" clId="{F263AD1E-284C-4251-83CD-C9164C55F610}" dt="2022-05-08T04:08:17.078" v="140" actId="22"/>
          <ac:spMkLst>
            <pc:docMk/>
            <pc:sldMk cId="1622980041" sldId="262"/>
            <ac:spMk id="3" creationId="{98E61725-97EF-E612-79B9-6B4207223FC0}"/>
          </ac:spMkLst>
        </pc:spChg>
        <pc:picChg chg="add mod ord">
          <ac:chgData name="CARLOS DANIEL MORALES REINISCH" userId="a87def00-1b95-4856-be89-73ada3cb2e34" providerId="ADAL" clId="{F263AD1E-284C-4251-83CD-C9164C55F610}" dt="2022-05-08T04:08:17.078" v="140" actId="22"/>
          <ac:picMkLst>
            <pc:docMk/>
            <pc:sldMk cId="1622980041" sldId="262"/>
            <ac:picMk id="5" creationId="{73DAAF4D-F58F-21A8-FAE9-6D6D430AAC1B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09:38.850" v="168" actId="1076"/>
        <pc:sldMkLst>
          <pc:docMk/>
          <pc:sldMk cId="2339852384" sldId="263"/>
        </pc:sldMkLst>
        <pc:spChg chg="mod">
          <ac:chgData name="CARLOS DANIEL MORALES REINISCH" userId="a87def00-1b95-4856-be89-73ada3cb2e34" providerId="ADAL" clId="{F263AD1E-284C-4251-83CD-C9164C55F610}" dt="2022-05-08T04:08:23.520" v="153" actId="122"/>
          <ac:spMkLst>
            <pc:docMk/>
            <pc:sldMk cId="2339852384" sldId="263"/>
            <ac:spMk id="2" creationId="{D8C18210-0B55-C97D-F219-9863E6F39651}"/>
          </ac:spMkLst>
        </pc:spChg>
        <pc:spChg chg="del mod">
          <ac:chgData name="CARLOS DANIEL MORALES REINISCH" userId="a87def00-1b95-4856-be89-73ada3cb2e34" providerId="ADAL" clId="{F263AD1E-284C-4251-83CD-C9164C55F610}" dt="2022-05-08T04:09:22.610" v="158" actId="478"/>
          <ac:spMkLst>
            <pc:docMk/>
            <pc:sldMk cId="2339852384" sldId="263"/>
            <ac:spMk id="3" creationId="{309EE737-F235-1845-EA10-80381C42186E}"/>
          </ac:spMkLst>
        </pc:spChg>
        <pc:spChg chg="add del mod">
          <ac:chgData name="CARLOS DANIEL MORALES REINISCH" userId="a87def00-1b95-4856-be89-73ada3cb2e34" providerId="ADAL" clId="{F263AD1E-284C-4251-83CD-C9164C55F610}" dt="2022-05-08T04:09:25.727" v="160" actId="478"/>
          <ac:spMkLst>
            <pc:docMk/>
            <pc:sldMk cId="2339852384" sldId="263"/>
            <ac:spMk id="9" creationId="{B9062818-7863-EA95-74A6-1F19273859E7}"/>
          </ac:spMkLst>
        </pc:spChg>
        <pc:picChg chg="add mod">
          <ac:chgData name="CARLOS DANIEL MORALES REINISCH" userId="a87def00-1b95-4856-be89-73ada3cb2e34" providerId="ADAL" clId="{F263AD1E-284C-4251-83CD-C9164C55F610}" dt="2022-05-08T04:09:34.757" v="165" actId="1076"/>
          <ac:picMkLst>
            <pc:docMk/>
            <pc:sldMk cId="2339852384" sldId="263"/>
            <ac:picMk id="5" creationId="{2A0DFD32-713D-F939-7E18-5C4D4F618105}"/>
          </ac:picMkLst>
        </pc:picChg>
        <pc:picChg chg="add mod">
          <ac:chgData name="CARLOS DANIEL MORALES REINISCH" userId="a87def00-1b95-4856-be89-73ada3cb2e34" providerId="ADAL" clId="{F263AD1E-284C-4251-83CD-C9164C55F610}" dt="2022-05-08T04:09:38.850" v="168" actId="1076"/>
          <ac:picMkLst>
            <pc:docMk/>
            <pc:sldMk cId="2339852384" sldId="263"/>
            <ac:picMk id="7" creationId="{3122ECC8-6081-D81B-394E-9D68653BC08C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10:07.665" v="177" actId="1076"/>
        <pc:sldMkLst>
          <pc:docMk/>
          <pc:sldMk cId="2916680129" sldId="264"/>
        </pc:sldMkLst>
        <pc:spChg chg="mod">
          <ac:chgData name="CARLOS DANIEL MORALES REINISCH" userId="a87def00-1b95-4856-be89-73ada3cb2e34" providerId="ADAL" clId="{F263AD1E-284C-4251-83CD-C9164C55F610}" dt="2022-05-08T04:09:45.596" v="174" actId="113"/>
          <ac:spMkLst>
            <pc:docMk/>
            <pc:sldMk cId="2916680129" sldId="264"/>
            <ac:spMk id="2" creationId="{A991BA75-9C70-27C7-9AFD-8BBFE360BB1F}"/>
          </ac:spMkLst>
        </pc:spChg>
        <pc:spChg chg="del">
          <ac:chgData name="CARLOS DANIEL MORALES REINISCH" userId="a87def00-1b95-4856-be89-73ada3cb2e34" providerId="ADAL" clId="{F263AD1E-284C-4251-83CD-C9164C55F610}" dt="2022-05-08T04:10:03.662" v="175" actId="22"/>
          <ac:spMkLst>
            <pc:docMk/>
            <pc:sldMk cId="2916680129" sldId="264"/>
            <ac:spMk id="3" creationId="{F8E319D1-F4C5-C27A-66EB-BF4BF9F15D68}"/>
          </ac:spMkLst>
        </pc:spChg>
        <pc:picChg chg="add mod ord">
          <ac:chgData name="CARLOS DANIEL MORALES REINISCH" userId="a87def00-1b95-4856-be89-73ada3cb2e34" providerId="ADAL" clId="{F263AD1E-284C-4251-83CD-C9164C55F610}" dt="2022-05-08T04:10:07.665" v="177" actId="1076"/>
          <ac:picMkLst>
            <pc:docMk/>
            <pc:sldMk cId="2916680129" sldId="264"/>
            <ac:picMk id="5" creationId="{909A1337-1BA6-706D-0E46-D925E89B9A61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11:21.218" v="194" actId="14100"/>
        <pc:sldMkLst>
          <pc:docMk/>
          <pc:sldMk cId="2499990552" sldId="265"/>
        </pc:sldMkLst>
        <pc:spChg chg="mod">
          <ac:chgData name="CARLOS DANIEL MORALES REINISCH" userId="a87def00-1b95-4856-be89-73ada3cb2e34" providerId="ADAL" clId="{F263AD1E-284C-4251-83CD-C9164C55F610}" dt="2022-05-08T04:10:56.228" v="183" actId="122"/>
          <ac:spMkLst>
            <pc:docMk/>
            <pc:sldMk cId="2499990552" sldId="265"/>
            <ac:spMk id="2" creationId="{B74CE273-E7D9-404E-97D8-09C096DD0A35}"/>
          </ac:spMkLst>
        </pc:spChg>
        <pc:spChg chg="del">
          <ac:chgData name="CARLOS DANIEL MORALES REINISCH" userId="a87def00-1b95-4856-be89-73ada3cb2e34" providerId="ADAL" clId="{F263AD1E-284C-4251-83CD-C9164C55F610}" dt="2022-05-08T04:10:57.424" v="184" actId="22"/>
          <ac:spMkLst>
            <pc:docMk/>
            <pc:sldMk cId="2499990552" sldId="265"/>
            <ac:spMk id="3" creationId="{8EEBBEA8-45D9-7261-33DC-0CBC835DD212}"/>
          </ac:spMkLst>
        </pc:spChg>
        <pc:picChg chg="add mod ord">
          <ac:chgData name="CARLOS DANIEL MORALES REINISCH" userId="a87def00-1b95-4856-be89-73ada3cb2e34" providerId="ADAL" clId="{F263AD1E-284C-4251-83CD-C9164C55F610}" dt="2022-05-08T04:11:14.153" v="190" actId="1076"/>
          <ac:picMkLst>
            <pc:docMk/>
            <pc:sldMk cId="2499990552" sldId="265"/>
            <ac:picMk id="5" creationId="{734AF47B-41EA-86FF-E72E-B6D3F64802C9}"/>
          </ac:picMkLst>
        </pc:picChg>
        <pc:picChg chg="add mod">
          <ac:chgData name="CARLOS DANIEL MORALES REINISCH" userId="a87def00-1b95-4856-be89-73ada3cb2e34" providerId="ADAL" clId="{F263AD1E-284C-4251-83CD-C9164C55F610}" dt="2022-05-08T04:11:21.218" v="194" actId="14100"/>
          <ac:picMkLst>
            <pc:docMk/>
            <pc:sldMk cId="2499990552" sldId="265"/>
            <ac:picMk id="7" creationId="{8C768E82-0A6F-6A22-D646-D13DDF27AF04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12:17.253" v="211" actId="1076"/>
        <pc:sldMkLst>
          <pc:docMk/>
          <pc:sldMk cId="1332404534" sldId="266"/>
        </pc:sldMkLst>
        <pc:spChg chg="mod">
          <ac:chgData name="CARLOS DANIEL MORALES REINISCH" userId="a87def00-1b95-4856-be89-73ada3cb2e34" providerId="ADAL" clId="{F263AD1E-284C-4251-83CD-C9164C55F610}" dt="2022-05-08T04:11:31.628" v="208" actId="122"/>
          <ac:spMkLst>
            <pc:docMk/>
            <pc:sldMk cId="1332404534" sldId="266"/>
            <ac:spMk id="2" creationId="{5E542D3F-FF2B-6AA6-3793-CD2C543921CE}"/>
          </ac:spMkLst>
        </pc:spChg>
        <pc:spChg chg="del">
          <ac:chgData name="CARLOS DANIEL MORALES REINISCH" userId="a87def00-1b95-4856-be89-73ada3cb2e34" providerId="ADAL" clId="{F263AD1E-284C-4251-83CD-C9164C55F610}" dt="2022-05-08T04:12:08.335" v="209" actId="22"/>
          <ac:spMkLst>
            <pc:docMk/>
            <pc:sldMk cId="1332404534" sldId="266"/>
            <ac:spMk id="3" creationId="{3393F463-D8D5-1E2E-7F82-5B7BA5A71B2B}"/>
          </ac:spMkLst>
        </pc:spChg>
        <pc:picChg chg="add mod ord">
          <ac:chgData name="CARLOS DANIEL MORALES REINISCH" userId="a87def00-1b95-4856-be89-73ada3cb2e34" providerId="ADAL" clId="{F263AD1E-284C-4251-83CD-C9164C55F610}" dt="2022-05-08T04:12:17.253" v="211" actId="1076"/>
          <ac:picMkLst>
            <pc:docMk/>
            <pc:sldMk cId="1332404534" sldId="266"/>
            <ac:picMk id="5" creationId="{6C471E51-AB38-969D-A569-FDF3C1ADD28B}"/>
          </ac:picMkLst>
        </pc:picChg>
      </pc:sldChg>
      <pc:sldChg chg="modSp new mod">
        <pc:chgData name="CARLOS DANIEL MORALES REINISCH" userId="a87def00-1b95-4856-be89-73ada3cb2e34" providerId="ADAL" clId="{F263AD1E-284C-4251-83CD-C9164C55F610}" dt="2022-05-08T04:13:03.242" v="245" actId="20577"/>
        <pc:sldMkLst>
          <pc:docMk/>
          <pc:sldMk cId="2914165982" sldId="267"/>
        </pc:sldMkLst>
        <pc:spChg chg="mod">
          <ac:chgData name="CARLOS DANIEL MORALES REINISCH" userId="a87def00-1b95-4856-be89-73ada3cb2e34" providerId="ADAL" clId="{F263AD1E-284C-4251-83CD-C9164C55F610}" dt="2022-05-08T04:12:42.349" v="234" actId="20577"/>
          <ac:spMkLst>
            <pc:docMk/>
            <pc:sldMk cId="2914165982" sldId="267"/>
            <ac:spMk id="2" creationId="{1AD9715C-8275-A836-615F-95ED89059F81}"/>
          </ac:spMkLst>
        </pc:spChg>
        <pc:spChg chg="mod">
          <ac:chgData name="CARLOS DANIEL MORALES REINISCH" userId="a87def00-1b95-4856-be89-73ada3cb2e34" providerId="ADAL" clId="{F263AD1E-284C-4251-83CD-C9164C55F610}" dt="2022-05-08T04:13:03.242" v="245" actId="20577"/>
          <ac:spMkLst>
            <pc:docMk/>
            <pc:sldMk cId="2914165982" sldId="267"/>
            <ac:spMk id="3" creationId="{4E921B3F-0F4B-8A83-24D1-C1F3D78A851D}"/>
          </ac:spMkLst>
        </pc:spChg>
      </pc:sldChg>
      <pc:sldChg chg="addSp delSp modSp new mod">
        <pc:chgData name="CARLOS DANIEL MORALES REINISCH" userId="a87def00-1b95-4856-be89-73ada3cb2e34" providerId="ADAL" clId="{F263AD1E-284C-4251-83CD-C9164C55F610}" dt="2022-05-08T04:13:46.488" v="261" actId="1076"/>
        <pc:sldMkLst>
          <pc:docMk/>
          <pc:sldMk cId="2515033012" sldId="268"/>
        </pc:sldMkLst>
        <pc:spChg chg="del">
          <ac:chgData name="CARLOS DANIEL MORALES REINISCH" userId="a87def00-1b95-4856-be89-73ada3cb2e34" providerId="ADAL" clId="{F263AD1E-284C-4251-83CD-C9164C55F610}" dt="2022-05-08T04:13:26.186" v="254" actId="478"/>
          <ac:spMkLst>
            <pc:docMk/>
            <pc:sldMk cId="2515033012" sldId="268"/>
            <ac:spMk id="2" creationId="{13109C15-FEDF-84FD-1002-7D9D21A9D74C}"/>
          </ac:spMkLst>
        </pc:spChg>
        <pc:spChg chg="del">
          <ac:chgData name="CARLOS DANIEL MORALES REINISCH" userId="a87def00-1b95-4856-be89-73ada3cb2e34" providerId="ADAL" clId="{F263AD1E-284C-4251-83CD-C9164C55F610}" dt="2022-05-08T04:13:25.716" v="253" actId="478"/>
          <ac:spMkLst>
            <pc:docMk/>
            <pc:sldMk cId="2515033012" sldId="268"/>
            <ac:spMk id="3" creationId="{77BBA488-8D8C-74D3-C35F-A3D37BA59766}"/>
          </ac:spMkLst>
        </pc:spChg>
        <pc:picChg chg="add mod">
          <ac:chgData name="CARLOS DANIEL MORALES REINISCH" userId="a87def00-1b95-4856-be89-73ada3cb2e34" providerId="ADAL" clId="{F263AD1E-284C-4251-83CD-C9164C55F610}" dt="2022-05-08T04:13:46.488" v="261" actId="1076"/>
          <ac:picMkLst>
            <pc:docMk/>
            <pc:sldMk cId="2515033012" sldId="268"/>
            <ac:picMk id="1026" creationId="{806B046B-7D1F-EE47-1FCA-87331DD24182}"/>
          </ac:picMkLst>
        </pc:picChg>
        <pc:picChg chg="add mod">
          <ac:chgData name="CARLOS DANIEL MORALES REINISCH" userId="a87def00-1b95-4856-be89-73ada3cb2e34" providerId="ADAL" clId="{F263AD1E-284C-4251-83CD-C9164C55F610}" dt="2022-05-08T04:13:46.488" v="261" actId="1076"/>
          <ac:picMkLst>
            <pc:docMk/>
            <pc:sldMk cId="2515033012" sldId="268"/>
            <ac:picMk id="1028" creationId="{904D00D5-FBD8-620F-08EC-2131C1AF9095}"/>
          </ac:picMkLst>
        </pc:picChg>
        <pc:picChg chg="add mod">
          <ac:chgData name="CARLOS DANIEL MORALES REINISCH" userId="a87def00-1b95-4856-be89-73ada3cb2e34" providerId="ADAL" clId="{F263AD1E-284C-4251-83CD-C9164C55F610}" dt="2022-05-08T04:13:46.488" v="261" actId="1076"/>
          <ac:picMkLst>
            <pc:docMk/>
            <pc:sldMk cId="2515033012" sldId="268"/>
            <ac:picMk id="1030" creationId="{FF61043B-BF9E-2464-4B7D-9FD75A17CF38}"/>
          </ac:picMkLst>
        </pc:picChg>
        <pc:picChg chg="add del mod">
          <ac:chgData name="CARLOS DANIEL MORALES REINISCH" userId="a87def00-1b95-4856-be89-73ada3cb2e34" providerId="ADAL" clId="{F263AD1E-284C-4251-83CD-C9164C55F610}" dt="2022-05-08T04:13:41.893" v="260" actId="478"/>
          <ac:picMkLst>
            <pc:docMk/>
            <pc:sldMk cId="2515033012" sldId="268"/>
            <ac:picMk id="1032" creationId="{8E282600-9C78-6175-5707-375AEC6684E5}"/>
          </ac:picMkLst>
        </pc:picChg>
      </pc:sldChg>
      <pc:sldChg chg="addSp delSp modSp new mod">
        <pc:chgData name="CARLOS DANIEL MORALES REINISCH" userId="a87def00-1b95-4856-be89-73ada3cb2e34" providerId="ADAL" clId="{F263AD1E-284C-4251-83CD-C9164C55F610}" dt="2022-05-08T04:14:00.812" v="268" actId="1076"/>
        <pc:sldMkLst>
          <pc:docMk/>
          <pc:sldMk cId="569001780" sldId="269"/>
        </pc:sldMkLst>
        <pc:spChg chg="del">
          <ac:chgData name="CARLOS DANIEL MORALES REINISCH" userId="a87def00-1b95-4856-be89-73ada3cb2e34" providerId="ADAL" clId="{F263AD1E-284C-4251-83CD-C9164C55F610}" dt="2022-05-08T04:13:50.982" v="263" actId="478"/>
          <ac:spMkLst>
            <pc:docMk/>
            <pc:sldMk cId="569001780" sldId="269"/>
            <ac:spMk id="2" creationId="{FC3B9580-C3FB-887D-7211-7E5BBC40600B}"/>
          </ac:spMkLst>
        </pc:spChg>
        <pc:spChg chg="del">
          <ac:chgData name="CARLOS DANIEL MORALES REINISCH" userId="a87def00-1b95-4856-be89-73ada3cb2e34" providerId="ADAL" clId="{F263AD1E-284C-4251-83CD-C9164C55F610}" dt="2022-05-08T04:13:51.447" v="264" actId="478"/>
          <ac:spMkLst>
            <pc:docMk/>
            <pc:sldMk cId="569001780" sldId="269"/>
            <ac:spMk id="3" creationId="{D5C1C92C-9451-C6D8-545C-682480C72D77}"/>
          </ac:spMkLst>
        </pc:spChg>
        <pc:picChg chg="add mod">
          <ac:chgData name="CARLOS DANIEL MORALES REINISCH" userId="a87def00-1b95-4856-be89-73ada3cb2e34" providerId="ADAL" clId="{F263AD1E-284C-4251-83CD-C9164C55F610}" dt="2022-05-08T04:13:54.724" v="266" actId="1076"/>
          <ac:picMkLst>
            <pc:docMk/>
            <pc:sldMk cId="569001780" sldId="269"/>
            <ac:picMk id="2050" creationId="{5738A48C-6E16-62DE-D8A4-BE93F662638F}"/>
          </ac:picMkLst>
        </pc:picChg>
        <pc:picChg chg="add mod">
          <ac:chgData name="CARLOS DANIEL MORALES REINISCH" userId="a87def00-1b95-4856-be89-73ada3cb2e34" providerId="ADAL" clId="{F263AD1E-284C-4251-83CD-C9164C55F610}" dt="2022-05-08T04:14:00.812" v="268" actId="1076"/>
          <ac:picMkLst>
            <pc:docMk/>
            <pc:sldMk cId="569001780" sldId="269"/>
            <ac:picMk id="2052" creationId="{7F374EE4-A1C4-44B7-7656-1487FDF075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7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6934F-918A-DBA3-9881-6C024A363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" r="1" b="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  <a:t>LIBOOK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Segunda Entrega</a:t>
            </a:r>
          </a:p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Por: Carlos Morales, Rodrigo Pantoja, Jorge Vázquez, Hebert Negrón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CE273-E7D9-404E-97D8-09C096DD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4AF47B-41EA-86FF-E72E-B6D3F648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4" y="2213650"/>
            <a:ext cx="6109652" cy="33348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768E82-0A6F-6A22-D646-D13DDF27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79" y="2213650"/>
            <a:ext cx="5539707" cy="33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42D3F-FF2B-6AA6-3793-CD2C5439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471E51-AB38-969D-A569-FDF3C1ADD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189" y="1484402"/>
            <a:ext cx="5523621" cy="5239931"/>
          </a:xfrm>
        </p:spPr>
      </p:pic>
    </p:spTree>
    <p:extLst>
      <p:ext uri="{BB962C8B-B14F-4D97-AF65-F5344CB8AC3E}">
        <p14:creationId xmlns:p14="http://schemas.microsoft.com/office/powerpoint/2010/main" val="133240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9715C-8275-A836-615F-95ED8905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PROTOTIPOS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21B3F-0F4B-8A83-24D1-C1F3D78A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/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prototipos se realizaron para dispositivos móviles, con la intención de que sean fáciles de observar e intuir, ya que cada sección se entiende por si sola si se tiene al menos un poco de experiencia utilizando aplicaciones móviles, e incluso puede entenderse sin tener experiencia previa. Se optó por un diseño algo minimalista con opciones claras y concisas.  </a:t>
            </a:r>
          </a:p>
        </p:txBody>
      </p:sp>
    </p:spTree>
    <p:extLst>
      <p:ext uri="{BB962C8B-B14F-4D97-AF65-F5344CB8AC3E}">
        <p14:creationId xmlns:p14="http://schemas.microsoft.com/office/powerpoint/2010/main" val="29141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06B046B-7D1F-EE47-1FCA-87331DD2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66" y="889000"/>
            <a:ext cx="29337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, Polígono&#10;&#10;Descripción generada automáticamente">
            <a:extLst>
              <a:ext uri="{FF2B5EF4-FFF2-40B4-BE49-F238E27FC236}">
                <a16:creationId xmlns:a16="http://schemas.microsoft.com/office/drawing/2014/main" id="{904D00D5-FBD8-620F-08EC-2131C1AF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889000"/>
            <a:ext cx="30003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a, Polígono&#10;&#10;Descripción generada automáticamente">
            <a:extLst>
              <a:ext uri="{FF2B5EF4-FFF2-40B4-BE49-F238E27FC236}">
                <a16:creationId xmlns:a16="http://schemas.microsoft.com/office/drawing/2014/main" id="{FF61043B-BF9E-2464-4B7D-9FD75A17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87" y="884237"/>
            <a:ext cx="29527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3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a, Polígono&#10;&#10;Descripción generada automáticamente">
            <a:extLst>
              <a:ext uri="{FF2B5EF4-FFF2-40B4-BE49-F238E27FC236}">
                <a16:creationId xmlns:a16="http://schemas.microsoft.com/office/drawing/2014/main" id="{5738A48C-6E16-62DE-D8A4-BE93F66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28" y="781050"/>
            <a:ext cx="29432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F374EE4-A1C4-44B7-7656-1487FDF0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97" y="781050"/>
            <a:ext cx="28479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0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91A63-7307-4F7F-9D27-55A721F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23837"/>
            <a:ext cx="10895106" cy="1325563"/>
          </a:xfrm>
        </p:spPr>
        <p:txBody>
          <a:bodyPr/>
          <a:lstStyle/>
          <a:p>
            <a:pPr algn="ctr"/>
            <a:r>
              <a:rPr lang="es-MX" b="1" dirty="0"/>
              <a:t>Análisis del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E50C9-DB3F-271D-B6F0-A9D3392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49400"/>
            <a:ext cx="11274612" cy="4195763"/>
          </a:xfrm>
        </p:spPr>
        <p:txBody>
          <a:bodyPr>
            <a:normAutofit/>
          </a:bodyPr>
          <a:lstStyle/>
          <a:p>
            <a:r>
              <a:rPr lang="es-MX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Escenario:</a:t>
            </a:r>
            <a:r>
              <a:rPr lang="es-MX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Adición de la primera entrada por un nuevo usuario (Registrar una nueva cuenta y agregar un nuevo libro o documento)</a:t>
            </a:r>
          </a:p>
          <a:p>
            <a:r>
              <a:rPr lang="es-MX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Diseños con </a:t>
            </a:r>
            <a:r>
              <a:rPr lang="es-MX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CogTool</a:t>
            </a:r>
            <a:r>
              <a:rPr lang="es-MX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112162-89D8-539F-416D-938028AF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75" y="3110288"/>
            <a:ext cx="8208650" cy="26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5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E50C9-DB3F-271D-B6F0-A9D3392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34626"/>
            <a:ext cx="11274612" cy="4195763"/>
          </a:xfrm>
        </p:spPr>
        <p:txBody>
          <a:bodyPr>
            <a:normAutofit/>
          </a:bodyPr>
          <a:lstStyle/>
          <a:p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Lista de pasos con </a:t>
            </a:r>
            <a:r>
              <a:rPr lang="es-MX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CogTool</a:t>
            </a: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485F7CF3-59F6-6813-8A77-7B42DF71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01" y="1834626"/>
            <a:ext cx="3137366" cy="455934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C518DEB-93B3-A89B-98A6-9513F5EE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23837"/>
            <a:ext cx="10895106" cy="1325563"/>
          </a:xfrm>
        </p:spPr>
        <p:txBody>
          <a:bodyPr/>
          <a:lstStyle/>
          <a:p>
            <a:pPr algn="ctr"/>
            <a:r>
              <a:rPr lang="es-MX" b="1" dirty="0"/>
              <a:t>Análisis del diseño</a:t>
            </a:r>
          </a:p>
        </p:txBody>
      </p:sp>
    </p:spTree>
    <p:extLst>
      <p:ext uri="{BB962C8B-B14F-4D97-AF65-F5344CB8AC3E}">
        <p14:creationId xmlns:p14="http://schemas.microsoft.com/office/powerpoint/2010/main" val="350025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E50C9-DB3F-271D-B6F0-A9D3392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49400"/>
            <a:ext cx="11274612" cy="883407"/>
          </a:xfrm>
        </p:spPr>
        <p:txBody>
          <a:bodyPr>
            <a:normAutofit/>
          </a:bodyPr>
          <a:lstStyle/>
          <a:p>
            <a:r>
              <a:rPr lang="es-MX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Resultado del KLM (Para este escenario se modificó el tiempo base del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CogTool</a:t>
            </a:r>
            <a:r>
              <a:rPr lang="es-MX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así que sean 4 segundos para pensar al momento de llenar cada campo del registro):</a:t>
            </a:r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  <a:p>
            <a:pPr algn="ctr"/>
            <a:endParaRPr lang="es-MX" sz="2000" dirty="0"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C518DEB-93B3-A89B-98A6-9513F5EE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23837"/>
            <a:ext cx="10895106" cy="1325563"/>
          </a:xfrm>
        </p:spPr>
        <p:txBody>
          <a:bodyPr/>
          <a:lstStyle/>
          <a:p>
            <a:pPr algn="ctr"/>
            <a:r>
              <a:rPr lang="es-MX" b="1" dirty="0"/>
              <a:t>Análisis del diseño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5D61DFA-80C9-7615-47CE-9B211100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2617788"/>
            <a:ext cx="363855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41CF04-2C29-8366-34AB-D4AC3452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7" y="3429000"/>
            <a:ext cx="5637306" cy="29513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57D049-7353-0F49-EDC0-F8182D72D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48"/>
          <a:stretch/>
        </p:blipFill>
        <p:spPr>
          <a:xfrm>
            <a:off x="6453533" y="3428998"/>
            <a:ext cx="5038891" cy="29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67B2-9242-91E2-B65D-C0E3771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Diseño preliminar de pruebas de usabilidad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BCB54E-7195-23DA-3D48-6FE1C6D1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241215"/>
            <a:ext cx="57626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8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67B2-9242-91E2-B65D-C0E3771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Diseño preliminar de pruebas de usabilidad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33E71E-0F0C-43C3-D8D4-1DAD3404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818226"/>
            <a:ext cx="58102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95ED-5D87-EEF4-09A0-6604F5F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Sabon Next LT"/>
              </a:rPr>
              <a:t>ERS</a:t>
            </a:r>
            <a:endParaRPr lang="en-US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5E93-5F72-CF3C-9AAD-D24E732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1. </a:t>
            </a:r>
            <a:r>
              <a:rPr lang="en-US" b="1" i="1" dirty="0" err="1"/>
              <a:t>Introducción</a:t>
            </a:r>
            <a:endParaRPr lang="en-US" i="1"/>
          </a:p>
          <a:p>
            <a:pPr lvl="1"/>
            <a:r>
              <a:rPr lang="en-US" b="1" dirty="0"/>
              <a:t>1.1 </a:t>
            </a:r>
            <a:r>
              <a:rPr lang="en-US" b="1" dirty="0" err="1"/>
              <a:t>Propósito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s-MX" dirty="0">
                <a:ea typeface="+mn-lt"/>
                <a:cs typeface="+mn-lt"/>
              </a:rPr>
              <a:t>Construir una aplicación para fomentar el hábito de la lectura en la sociedad, enfocándonos en una audiencia joven, en una forma en la que se vea como un hábito divertido y retador para adoptar.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s-MX" dirty="0">
              <a:ea typeface="+mn-lt"/>
              <a:cs typeface="+mn-lt"/>
            </a:endParaRPr>
          </a:p>
          <a:p>
            <a:pPr lvl="1"/>
            <a:r>
              <a:rPr lang="es-MX" b="1" dirty="0">
                <a:ea typeface="+mn-lt"/>
                <a:cs typeface="+mn-lt"/>
              </a:rPr>
              <a:t>1.2 Público Objetivo:</a:t>
            </a:r>
            <a:r>
              <a:rPr lang="es-MX" dirty="0">
                <a:ea typeface="+mn-lt"/>
                <a:cs typeface="+mn-lt"/>
              </a:rPr>
              <a:t> Jóvenes entre 12 y 25 años que cuenten con dispositivo móvil o computadora, que quieran adquirir o mejorar el hábito de lectura, la aplicación no está restringida a esta audiencia, también puede ser utilizada por el público en general.</a:t>
            </a:r>
          </a:p>
        </p:txBody>
      </p:sp>
    </p:spTree>
    <p:extLst>
      <p:ext uri="{BB962C8B-B14F-4D97-AF65-F5344CB8AC3E}">
        <p14:creationId xmlns:p14="http://schemas.microsoft.com/office/powerpoint/2010/main" val="325820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67B2-9242-91E2-B65D-C0E377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6" y="114090"/>
            <a:ext cx="1089510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Diseño preliminar de pruebas de usabilidad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2419A4-0CA5-8FEB-ABAD-53D39BC7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8" y="4429943"/>
            <a:ext cx="5638800" cy="22193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FB6C7D-1CDC-FC66-CD36-65F31B40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3" y="1429848"/>
            <a:ext cx="5657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E712-EA4E-56FA-AA8E-39383FC0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C50E6-49B7-F11C-087D-7E4C267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1.3 Objetivo de Uso: El Sistema se diseñará para fomentar el hábito de lectura entre los hispanohablantes, que permitirá un ambiente en donde puedan acceder a libros para su lectura, y que tendrá como funcionalidad principal la capacidad de registrar el progreso del lector, ya sea en libros digitales o físicos.</a:t>
            </a:r>
          </a:p>
        </p:txBody>
      </p:sp>
    </p:spTree>
    <p:extLst>
      <p:ext uri="{BB962C8B-B14F-4D97-AF65-F5344CB8AC3E}">
        <p14:creationId xmlns:p14="http://schemas.microsoft.com/office/powerpoint/2010/main" val="4270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E712-EA4E-56FA-AA8E-39383FC0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C50E6-49B7-F11C-087D-7E4C267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dirty="0"/>
              <a:t>1.4 Alcance: La nueva aplicación deberá dar soporte a 4 funcionalidades: </a:t>
            </a:r>
          </a:p>
          <a:p>
            <a:pPr lvl="1"/>
            <a:r>
              <a:rPr lang="es-MX" dirty="0"/>
              <a:t>Registro de usuarios con sus datos personales e información suficiente para tener en una base de datos. </a:t>
            </a:r>
          </a:p>
          <a:p>
            <a:pPr lvl="1"/>
            <a:r>
              <a:rPr lang="es-MX" dirty="0"/>
              <a:t>Control de usuarios con acceso a la aplicación. </a:t>
            </a:r>
          </a:p>
          <a:p>
            <a:pPr lvl="1"/>
            <a:r>
              <a:rPr lang="es-MX" dirty="0"/>
              <a:t>Catálogo de libros o documentos amplio, de tal forma que los usuarios puedan leer estos. </a:t>
            </a:r>
          </a:p>
          <a:p>
            <a:pPr lvl="1"/>
            <a:r>
              <a:rPr lang="es-MX" dirty="0"/>
              <a:t>Sistema de clasificación vinculado a la cuenta junto con el desempeño y progreso de los usuarios. </a:t>
            </a:r>
          </a:p>
        </p:txBody>
      </p:sp>
    </p:spTree>
    <p:extLst>
      <p:ext uri="{BB962C8B-B14F-4D97-AF65-F5344CB8AC3E}">
        <p14:creationId xmlns:p14="http://schemas.microsoft.com/office/powerpoint/2010/main" val="325772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B40A-185E-DBEB-4864-5981038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92FB09-A9D8-C5F1-8868-126FD6E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084" y="1949450"/>
            <a:ext cx="7621833" cy="4195763"/>
          </a:xfrm>
        </p:spPr>
      </p:pic>
    </p:spTree>
    <p:extLst>
      <p:ext uri="{BB962C8B-B14F-4D97-AF65-F5344CB8AC3E}">
        <p14:creationId xmlns:p14="http://schemas.microsoft.com/office/powerpoint/2010/main" val="1099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C6926-6332-466A-4F0A-56445070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761B3E-5256-9376-54C6-0965FD73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661" y="1949450"/>
            <a:ext cx="7362679" cy="4195763"/>
          </a:xfrm>
        </p:spPr>
      </p:pic>
    </p:spTree>
    <p:extLst>
      <p:ext uri="{BB962C8B-B14F-4D97-AF65-F5344CB8AC3E}">
        <p14:creationId xmlns:p14="http://schemas.microsoft.com/office/powerpoint/2010/main" val="16561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758-EBA1-6D32-C925-5D67B1D8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DAAF4D-F58F-21A8-FAE9-6D6D430AA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722" y="1949450"/>
            <a:ext cx="6752556" cy="4195763"/>
          </a:xfrm>
        </p:spPr>
      </p:pic>
    </p:spTree>
    <p:extLst>
      <p:ext uri="{BB962C8B-B14F-4D97-AF65-F5344CB8AC3E}">
        <p14:creationId xmlns:p14="http://schemas.microsoft.com/office/powerpoint/2010/main" val="16229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8210-0B55-C97D-F219-9863E6F3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0DFD32-713D-F939-7E18-5C4D4F61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0" y="2036127"/>
            <a:ext cx="5659670" cy="3487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22ECC8-6081-D81B-394E-9D68653B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00" y="2184400"/>
            <a:ext cx="5620550" cy="3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1BA75-9C70-27C7-9AFD-8BBFE360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9A1337-1BA6-706D-0E46-D925E89B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691" y="1454621"/>
            <a:ext cx="4352617" cy="5037619"/>
          </a:xfrm>
        </p:spPr>
      </p:pic>
    </p:spTree>
    <p:extLst>
      <p:ext uri="{BB962C8B-B14F-4D97-AF65-F5344CB8AC3E}">
        <p14:creationId xmlns:p14="http://schemas.microsoft.com/office/powerpoint/2010/main" val="291668012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A829E7"/>
      </a:accent1>
      <a:accent2>
        <a:srgbClr val="5F35DA"/>
      </a:accent2>
      <a:accent3>
        <a:srgbClr val="2948E7"/>
      </a:accent3>
      <a:accent4>
        <a:srgbClr val="1785D5"/>
      </a:accent4>
      <a:accent5>
        <a:srgbClr val="22BFC0"/>
      </a:accent5>
      <a:accent6>
        <a:srgbClr val="16C67D"/>
      </a:accent6>
      <a:hlink>
        <a:srgbClr val="3897A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402</Words>
  <Application>Microsoft Office PowerPoint</Application>
  <PresentationFormat>Panorámica</PresentationFormat>
  <Paragraphs>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Sabon Next LT</vt:lpstr>
      <vt:lpstr>DappledVTI</vt:lpstr>
      <vt:lpstr>LIBOOK</vt:lpstr>
      <vt:lpstr>ERS</vt:lpstr>
      <vt:lpstr>ERS</vt:lpstr>
      <vt:lpstr>ERS</vt:lpstr>
      <vt:lpstr>ERS</vt:lpstr>
      <vt:lpstr>ERS</vt:lpstr>
      <vt:lpstr>ERS</vt:lpstr>
      <vt:lpstr>ERS</vt:lpstr>
      <vt:lpstr>ERS</vt:lpstr>
      <vt:lpstr>ERS</vt:lpstr>
      <vt:lpstr>ERS</vt:lpstr>
      <vt:lpstr>PROTOTIPOS</vt:lpstr>
      <vt:lpstr>Presentación de PowerPoint</vt:lpstr>
      <vt:lpstr>Presentación de PowerPoint</vt:lpstr>
      <vt:lpstr>Análisis del diseño</vt:lpstr>
      <vt:lpstr>Análisis del diseño</vt:lpstr>
      <vt:lpstr>Análisis del diseño</vt:lpstr>
      <vt:lpstr>Diseño preliminar de pruebas de usabilidad</vt:lpstr>
      <vt:lpstr>Diseño preliminar de pruebas de usabilidad</vt:lpstr>
      <vt:lpstr>Diseño preliminar de pruebas de usabilidad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JORGE MARTIN VAZQUEZ FLORES</cp:lastModifiedBy>
  <cp:revision>21</cp:revision>
  <dcterms:created xsi:type="dcterms:W3CDTF">2022-05-08T03:54:26Z</dcterms:created>
  <dcterms:modified xsi:type="dcterms:W3CDTF">2022-05-08T23:15:53Z</dcterms:modified>
</cp:coreProperties>
</file>