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C7080-D303-4E45-BBB2-9BD0948D9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105DC3-901C-42FF-998C-5719E5914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40BFA-A594-4851-9119-D56A8E10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4404-EB34-47B7-97DF-1E30BD147861}" type="datetimeFigureOut">
              <a:rPr lang="es-MX" smtClean="0"/>
              <a:t>02/04/2022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0E1A47-71F9-4D63-903F-B21A2F6C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6B1BD5-BC92-4ED6-B5B9-3C59225C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24E8-06F4-42F0-A06B-93558C61BA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94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18710-AE8B-41CC-9E25-F9AF41AA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7921BE-FA04-48BE-8413-03D216B7C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81E65-6C04-4BA7-8AC7-D00DA090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4404-EB34-47B7-97DF-1E30BD147861}" type="datetimeFigureOut">
              <a:rPr lang="es-MX" smtClean="0"/>
              <a:t>02/04/2022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DEF073-8D9C-4A12-8607-477C89B7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27A339-636F-42C5-BE25-949F681B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24E8-06F4-42F0-A06B-93558C61BA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91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A0AD49-B989-418D-A6A5-FF424E66C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4E6DA0-25BB-4D09-ACB0-52D3101E7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B4476E-7E5A-406D-A642-A20E0FC7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4404-EB34-47B7-97DF-1E30BD147861}" type="datetimeFigureOut">
              <a:rPr lang="es-MX" smtClean="0"/>
              <a:t>02/04/2022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6A0E8-9815-48A8-B35B-437AB6FD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F8C3A-3F70-4626-9DCE-9D3010DB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24E8-06F4-42F0-A06B-93558C61BA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203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501CC-A295-4BFA-8BFF-5BD6CAA3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6AA62F-6A73-4DF6-9920-32C9B3152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AB20C-B687-46E6-9303-4916D633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4404-EB34-47B7-97DF-1E30BD147861}" type="datetimeFigureOut">
              <a:rPr lang="es-MX" smtClean="0"/>
              <a:t>02/04/2022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9B19D-9FE0-43E7-BB4E-1E990B5C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E5F7B-51BA-4AA0-870F-97A520B8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24E8-06F4-42F0-A06B-93558C61BA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60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C8F81-6465-41E9-9838-59913BEA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3335C1-624F-45AF-87A6-64A1065E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CF87D-4363-4C23-BD92-4EADF038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4404-EB34-47B7-97DF-1E30BD147861}" type="datetimeFigureOut">
              <a:rPr lang="es-MX" smtClean="0"/>
              <a:t>02/04/2022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5C4F23-2868-470F-A696-1BC0629F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6FE209-76D6-46CC-B29A-E928038F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24E8-06F4-42F0-A06B-93558C61BA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53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B9C3A-E8EC-4A48-A294-6D7DB121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6E53DD-1568-4D63-93C1-9D0B9F8B5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CF4245-4281-445B-B363-6C70732E5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D9036A-6612-41E0-9BF6-A91C020B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4404-EB34-47B7-97DF-1E30BD147861}" type="datetimeFigureOut">
              <a:rPr lang="es-MX" smtClean="0"/>
              <a:t>02/04/2022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DF3592-0F12-4B93-BCC0-5D87438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B84CD9-5744-4707-B4EB-CBF0EDC0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24E8-06F4-42F0-A06B-93558C61BA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93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490FC-1EFC-428A-B050-C8A0CCBC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5BB719-30FE-481F-899D-49D759ECB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3E7D01-3D22-48C2-8E8F-D058FC754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B354F2-7A48-427F-B844-30D71F757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98F526-4B99-451E-A76C-10FE8379B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C3F255-58DC-40FE-B038-3FF8D162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4404-EB34-47B7-97DF-1E30BD147861}" type="datetimeFigureOut">
              <a:rPr lang="es-MX" smtClean="0"/>
              <a:t>02/04/2022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C3A534-1025-4200-9374-7EE80E96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76ED61-0025-474B-A508-B317C95D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24E8-06F4-42F0-A06B-93558C61BA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956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E5784-C783-4AB1-8354-FD6A1E25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5F368C-3D0D-4586-B9FE-4912E8A0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4404-EB34-47B7-97DF-1E30BD147861}" type="datetimeFigureOut">
              <a:rPr lang="es-MX" smtClean="0"/>
              <a:t>02/04/2022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5C7D70-6D45-48C0-8C60-099258B1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61E510-A9BD-4EE6-95D8-8398798B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24E8-06F4-42F0-A06B-93558C61BA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440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555874-27F4-47A4-B866-49D59C27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4404-EB34-47B7-97DF-1E30BD147861}" type="datetimeFigureOut">
              <a:rPr lang="es-MX" smtClean="0"/>
              <a:t>02/04/2022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5402F5-DEBD-4C83-A440-DEA60F10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DFE5C3-EDF1-4D84-A03B-FA7D4B56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24E8-06F4-42F0-A06B-93558C61BA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55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E00C3-DAC6-4A2C-BEA2-D6A80E9A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D24B89-0C15-44EE-A591-1364A5B15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3F6064-F6C3-49A8-9123-A0A563881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236FFA-A336-41F5-8B3D-0FE779C8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4404-EB34-47B7-97DF-1E30BD147861}" type="datetimeFigureOut">
              <a:rPr lang="es-MX" smtClean="0"/>
              <a:t>02/04/2022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8052FD-53CB-461F-A26F-0FEF4F84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E76C91-901F-44A6-8EBE-940D78FD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24E8-06F4-42F0-A06B-93558C61BA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98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1E1F3-75A7-4767-98B7-A8B521EE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6C1044-6BAA-416D-A2B9-618EC490D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B9441A-D152-439A-9290-3E5D3ED80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B17B44-2469-4630-8DAB-AC102936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4404-EB34-47B7-97DF-1E30BD147861}" type="datetimeFigureOut">
              <a:rPr lang="es-MX" smtClean="0"/>
              <a:t>02/04/2022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A8B90F-9880-42D3-B3C1-EF84E470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E5202B-FE83-4B6D-91AE-D772B741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24E8-06F4-42F0-A06B-93558C61BA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7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250EF4-BAA4-4258-8F75-C410E0E3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A0343B-4DF2-4BA8-8AA2-995870B6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E89DB5-C692-4E82-9E0E-F5D131051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4404-EB34-47B7-97DF-1E30BD147861}" type="datetimeFigureOut">
              <a:rPr lang="es-MX" smtClean="0"/>
              <a:t>02/04/2022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76C991-F0AD-4B32-828F-26CEF3C43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E32A49-01B5-49C9-A697-AEC207E4D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24E8-06F4-42F0-A06B-93558C61BA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96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CBD8D9-2355-482D-9AB1-8D322F324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MX" sz="7200" b="1" dirty="0"/>
              <a:t>Perfiles, Personas y Escenarios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04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CA0D7-2F76-44C5-BA64-96176C03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39" y="142488"/>
            <a:ext cx="10652761" cy="1325563"/>
          </a:xfrm>
        </p:spPr>
        <p:txBody>
          <a:bodyPr/>
          <a:lstStyle/>
          <a:p>
            <a:r>
              <a:rPr lang="es-MX" b="1"/>
              <a:t>Perfil para el sistema LiBook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B618F9-B78F-44E0-B014-44587DF8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39" y="1402079"/>
            <a:ext cx="11082793" cy="50907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b="1" dirty="0"/>
              <a:t>Tipo de usuario: </a:t>
            </a:r>
            <a:r>
              <a:rPr lang="es-MX" dirty="0"/>
              <a:t>Estudiante (Ya sea por cuenta propia o de una institución educativa)</a:t>
            </a:r>
          </a:p>
          <a:p>
            <a:pPr marL="0" indent="0" algn="just">
              <a:buNone/>
            </a:pPr>
            <a:r>
              <a:rPr lang="es-MX" b="1" dirty="0"/>
              <a:t>Edad: </a:t>
            </a:r>
            <a:r>
              <a:rPr lang="es-MX" dirty="0"/>
              <a:t>16-30 años</a:t>
            </a:r>
          </a:p>
          <a:p>
            <a:pPr marL="0" indent="0" algn="just">
              <a:buNone/>
            </a:pPr>
            <a:r>
              <a:rPr lang="es-MX" b="1" dirty="0"/>
              <a:t>Educación Mínima: </a:t>
            </a:r>
            <a:r>
              <a:rPr lang="es-MX" dirty="0"/>
              <a:t>Secundaria</a:t>
            </a:r>
          </a:p>
          <a:p>
            <a:pPr marL="0" indent="0" algn="just">
              <a:buNone/>
            </a:pPr>
            <a:r>
              <a:rPr lang="es-MX" b="1" dirty="0"/>
              <a:t>Ubicación: </a:t>
            </a:r>
            <a:r>
              <a:rPr lang="es-MX" dirty="0"/>
              <a:t>México</a:t>
            </a:r>
          </a:p>
          <a:p>
            <a:pPr marL="0" indent="0" algn="just">
              <a:buNone/>
            </a:pPr>
            <a:r>
              <a:rPr lang="es-MX" b="1" dirty="0"/>
              <a:t>Tecnología: </a:t>
            </a:r>
            <a:r>
              <a:rPr lang="es-MX" dirty="0"/>
              <a:t>Computadora personal o Celular, Conexión a Internet (Para la descarga y gamificación)</a:t>
            </a:r>
          </a:p>
          <a:p>
            <a:pPr marL="0" indent="0" algn="just">
              <a:buNone/>
            </a:pPr>
            <a:r>
              <a:rPr lang="es-MX" b="1" dirty="0"/>
              <a:t>Conocimiento de </a:t>
            </a:r>
            <a:r>
              <a:rPr lang="es-MX" b="1" dirty="0" err="1"/>
              <a:t>TIC’s</a:t>
            </a:r>
            <a:r>
              <a:rPr lang="es-MX" b="1" dirty="0"/>
              <a:t>: </a:t>
            </a:r>
            <a:r>
              <a:rPr lang="es-MX" dirty="0"/>
              <a:t>Utiliza aplicaciones de celular, está familiarizado con las aplicaciones más famosas entre los estudiantes de México, tanto de celular como de computadora.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45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A429E86-036A-4527-A396-4ED0CA0537F0}"/>
              </a:ext>
            </a:extLst>
          </p:cNvPr>
          <p:cNvSpPr txBox="1"/>
          <p:nvPr/>
        </p:nvSpPr>
        <p:spPr>
          <a:xfrm>
            <a:off x="1979116" y="857853"/>
            <a:ext cx="11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Juan Sena</a:t>
            </a:r>
          </a:p>
        </p:txBody>
      </p:sp>
      <p:pic>
        <p:nvPicPr>
          <p:cNvPr id="1026" name="Picture 2" descr="John Cena: Películas, biografía y listas en MUBI">
            <a:extLst>
              <a:ext uri="{FF2B5EF4-FFF2-40B4-BE49-F238E27FC236}">
                <a16:creationId xmlns:a16="http://schemas.microsoft.com/office/drawing/2014/main" id="{883347B6-BEC9-4D13-BE8F-C190D56F8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244" y="1837188"/>
            <a:ext cx="2144112" cy="2546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AD37DFE-F07B-4B85-B2B4-F4D714AEB834}"/>
              </a:ext>
            </a:extLst>
          </p:cNvPr>
          <p:cNvSpPr txBox="1"/>
          <p:nvPr/>
        </p:nvSpPr>
        <p:spPr>
          <a:xfrm>
            <a:off x="4345497" y="1227185"/>
            <a:ext cx="72900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Es estudiante de nuevo ingreso de la Licenciatura en Derecho en la Facultad de Derecho.</a:t>
            </a:r>
          </a:p>
          <a:p>
            <a:pPr algn="just"/>
            <a:r>
              <a:rPr lang="es-MX" dirty="0"/>
              <a:t>Tiene 18 años, por lo que está por comenzar su primer semestre.</a:t>
            </a:r>
          </a:p>
          <a:p>
            <a:pPr algn="just"/>
            <a:r>
              <a:rPr lang="es-MX" dirty="0"/>
              <a:t>Le gusta mucho el balompié.</a:t>
            </a:r>
          </a:p>
          <a:p>
            <a:pPr algn="just"/>
            <a:r>
              <a:rPr lang="es-MX" dirty="0"/>
              <a:t>Egresó de la preparatoria recientemente.</a:t>
            </a:r>
          </a:p>
          <a:p>
            <a:pPr algn="just"/>
            <a:r>
              <a:rPr lang="es-MX" dirty="0"/>
              <a:t>Vive en Mérida, Yucatán con su familia.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Ingresó a la carrera de Derecho ya que no estaba tan seguro de qué estudiar y la que le parecía más interesante era Derecho, sin embargo, no se le da muy bien realizar lecturas muy largas ya que se distrae constantemente, y por lo mismo no tiene el hábito de la lectura.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No se adapta bien a la universidad ya que le piden que realice muchas lecturas de diversos libros, sin embargo, no organiza bien sus tiempos libres por lo tanto no dedica el tiempo suficiente a leer y si se lo dedica son plazos de tiempo irregulares.</a:t>
            </a:r>
          </a:p>
        </p:txBody>
      </p:sp>
    </p:spTree>
    <p:extLst>
      <p:ext uri="{BB962C8B-B14F-4D97-AF65-F5344CB8AC3E}">
        <p14:creationId xmlns:p14="http://schemas.microsoft.com/office/powerpoint/2010/main" val="357068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2A44-352D-427B-8197-3CBFAE5B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90"/>
            <a:ext cx="10515600" cy="1325563"/>
          </a:xfrm>
        </p:spPr>
        <p:txBody>
          <a:bodyPr/>
          <a:lstStyle/>
          <a:p>
            <a:r>
              <a:rPr lang="es-MX" b="1" dirty="0"/>
              <a:t>Escenario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B9D8FA-1520-4586-B337-CC3E99BF9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851"/>
            <a:ext cx="10515600" cy="5192786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es-MX" dirty="0"/>
              <a:t>Juan dedica un poco de tiempo para investigar formas de mejorar su lectura y estudio con el fin de aprobar sus asignaturas de la universidad.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s-MX" dirty="0"/>
              <a:t>Juan investiga acerca de aplicaciones para mejorar el hábito de la lectura, y encuentra la aplicación </a:t>
            </a:r>
            <a:r>
              <a:rPr lang="es-MX" dirty="0" err="1"/>
              <a:t>LiBook</a:t>
            </a:r>
            <a:r>
              <a:rPr lang="es-MX" dirty="0"/>
              <a:t>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s-MX" dirty="0"/>
              <a:t>Juan decide crear su cuenta y empezar a hacer tracking de sus tiempos de lectura así como de la cantidad de páginas que lee, esto le permite retarse a si mismo así como conocer cómo ha mejorado a lo largo de las semanas.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s-MX" dirty="0"/>
              <a:t>Si Juan continua realizando sus lecturas y anota su avance en páginas, entonces esto permitirá que Juan pueda crear el hábito de la lectura para que esto le beneficie en la escuela.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265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CA0D7-2F76-44C5-BA64-96176C03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39" y="142488"/>
            <a:ext cx="10652761" cy="1325563"/>
          </a:xfrm>
        </p:spPr>
        <p:txBody>
          <a:bodyPr/>
          <a:lstStyle/>
          <a:p>
            <a:r>
              <a:rPr lang="es-MX" b="1" dirty="0"/>
              <a:t>Perfil para el sistema </a:t>
            </a:r>
            <a:r>
              <a:rPr lang="es-MX" b="1" dirty="0" err="1"/>
              <a:t>LiBook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B618F9-B78F-44E0-B014-44587DF8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39" y="1402079"/>
            <a:ext cx="11082793" cy="50907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b="1" dirty="0"/>
              <a:t>Tipo de usuario: </a:t>
            </a:r>
            <a:r>
              <a:rPr lang="es-MX" dirty="0"/>
              <a:t>Adulto o adulto mayor</a:t>
            </a:r>
          </a:p>
          <a:p>
            <a:pPr marL="0" indent="0" algn="just">
              <a:buNone/>
            </a:pPr>
            <a:r>
              <a:rPr lang="es-MX" b="1" dirty="0"/>
              <a:t>Edad: </a:t>
            </a:r>
            <a:r>
              <a:rPr lang="es-MX" dirty="0"/>
              <a:t>30-70 años</a:t>
            </a:r>
          </a:p>
          <a:p>
            <a:pPr marL="0" indent="0" algn="just">
              <a:buNone/>
            </a:pPr>
            <a:r>
              <a:rPr lang="es-MX" b="1" dirty="0"/>
              <a:t>Educación Mínima: </a:t>
            </a:r>
            <a:r>
              <a:rPr lang="es-MX" dirty="0"/>
              <a:t>Primaria</a:t>
            </a:r>
          </a:p>
          <a:p>
            <a:pPr marL="0" indent="0" algn="just">
              <a:buNone/>
            </a:pPr>
            <a:r>
              <a:rPr lang="es-MX" b="1" dirty="0"/>
              <a:t>Ubicación: </a:t>
            </a:r>
            <a:r>
              <a:rPr lang="es-MX" dirty="0"/>
              <a:t>México</a:t>
            </a:r>
          </a:p>
          <a:p>
            <a:pPr marL="0" indent="0" algn="just">
              <a:buNone/>
            </a:pPr>
            <a:r>
              <a:rPr lang="es-MX" b="1" dirty="0"/>
              <a:t>Tecnología: </a:t>
            </a:r>
            <a:r>
              <a:rPr lang="es-MX" dirty="0"/>
              <a:t>Computadora personal o Celular, Conexión a Internet (Para la descarga y gamificación)</a:t>
            </a:r>
          </a:p>
          <a:p>
            <a:pPr marL="0" indent="0" algn="just">
              <a:buNone/>
            </a:pPr>
            <a:r>
              <a:rPr lang="es-MX" b="1" dirty="0"/>
              <a:t>Conocimiento de </a:t>
            </a:r>
            <a:r>
              <a:rPr lang="es-MX" b="1" dirty="0" err="1"/>
              <a:t>TIC’s</a:t>
            </a:r>
            <a:r>
              <a:rPr lang="es-MX" b="1" dirty="0"/>
              <a:t>: </a:t>
            </a:r>
            <a:r>
              <a:rPr lang="es-MX" dirty="0"/>
              <a:t>Utiliza aplicaciones de celular, está familiarizado con las aplicaciones más básicas de México, tanto de celular como de computadora. (WhatsApp, Facebook)</a:t>
            </a:r>
          </a:p>
        </p:txBody>
      </p:sp>
    </p:spTree>
    <p:extLst>
      <p:ext uri="{BB962C8B-B14F-4D97-AF65-F5344CB8AC3E}">
        <p14:creationId xmlns:p14="http://schemas.microsoft.com/office/powerpoint/2010/main" val="206811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A429E86-036A-4527-A396-4ED0CA0537F0}"/>
              </a:ext>
            </a:extLst>
          </p:cNvPr>
          <p:cNvSpPr txBox="1"/>
          <p:nvPr/>
        </p:nvSpPr>
        <p:spPr>
          <a:xfrm>
            <a:off x="1875293" y="1101242"/>
            <a:ext cx="165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Karen Juárez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D37DFE-F07B-4B85-B2B4-F4D714AEB834}"/>
              </a:ext>
            </a:extLst>
          </p:cNvPr>
          <p:cNvSpPr txBox="1"/>
          <p:nvPr/>
        </p:nvSpPr>
        <p:spPr>
          <a:xfrm>
            <a:off x="4345497" y="1227185"/>
            <a:ext cx="72900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Está casada y es ama de casa.</a:t>
            </a:r>
          </a:p>
          <a:p>
            <a:pPr algn="just"/>
            <a:r>
              <a:rPr lang="es-MX" dirty="0"/>
              <a:t>Tiene 60 años.</a:t>
            </a:r>
          </a:p>
          <a:p>
            <a:pPr algn="just"/>
            <a:r>
              <a:rPr lang="es-MX" dirty="0"/>
              <a:t>Le gusta mucho estar con su familia y cocinar la comida típica de su región.</a:t>
            </a:r>
          </a:p>
          <a:p>
            <a:pPr algn="just"/>
            <a:r>
              <a:rPr lang="es-MX" dirty="0"/>
              <a:t>Egresó de la preparatoria recientemente.</a:t>
            </a:r>
          </a:p>
          <a:p>
            <a:pPr algn="just"/>
            <a:r>
              <a:rPr lang="es-MX" dirty="0"/>
              <a:t>Vive en Chetumal, Quintana Roo con su familia.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No suele leer tanto en su día a día mas que cuando utiliza las redes sociales para platicar con sus amigas y vecinas, o cuando busca recetas nuevas.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Le ha generado mucho interés empezar a leer, ya que a su nieta le gusta mucho leer y quiere ser escritora en un futuro, por lo tanto, su nieta le recomienda varios libros y ella se ha dispuesto a empezar a leer más y más para que algún día lea igual de rápido que su nieta.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Le encantaría llevar seguimiento de la cantidad de libros que ha leído así como compartir con otras personas de México los libros que ha leído y conocer más personas.</a:t>
            </a:r>
          </a:p>
        </p:txBody>
      </p:sp>
      <p:pic>
        <p:nvPicPr>
          <p:cNvPr id="1032" name="Picture 8" descr="Feliz Vieja Mujer Sonriente Feliz En La Vejez Foto de stock y más banco de  imágenes de Mujeres mayores - iStock">
            <a:extLst>
              <a:ext uri="{FF2B5EF4-FFF2-40B4-BE49-F238E27FC236}">
                <a16:creationId xmlns:a16="http://schemas.microsoft.com/office/drawing/2014/main" id="{03838128-4366-43A0-A8AF-4B898B0D2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1" t="8274" r="43909" b="32117"/>
          <a:stretch/>
        </p:blipFill>
        <p:spPr bwMode="auto">
          <a:xfrm>
            <a:off x="1435923" y="1838131"/>
            <a:ext cx="2223225" cy="2500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56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2A44-352D-427B-8197-3CBFAE5B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Escenario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B9D8FA-1520-4586-B337-CC3E99BF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+mj-lt"/>
              <a:buAutoNum type="romanUcPeriod"/>
            </a:pPr>
            <a:r>
              <a:rPr lang="es-MX" dirty="0"/>
              <a:t>A Karen le recomienda su sobrina la aplicación </a:t>
            </a:r>
            <a:r>
              <a:rPr lang="es-MX" dirty="0" err="1"/>
              <a:t>LiBook</a:t>
            </a:r>
            <a:r>
              <a:rPr lang="es-MX" dirty="0"/>
              <a:t> para que realice el seguimiento de su lectura.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s-MX" dirty="0"/>
              <a:t>Karen obtiene la aplicación y crea su cuenta, a continuación escoge el libro que está leyendo.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s-MX" dirty="0"/>
              <a:t>Karen realiza el seguimiento del libro que está leyendo y observa cómo va mejorando a lo largo de los días que va leyendo.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s-MX" dirty="0"/>
              <a:t>Karen eventualmente termina el libro que está leyendo y comparte sus estadísticas así como su opinión acerca del libro a sus amigos.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472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689</Words>
  <Application>Microsoft Office PowerPoint</Application>
  <PresentationFormat>Panorámica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Perfiles, Personas y Escenarios</vt:lpstr>
      <vt:lpstr>Perfil para el sistema LiBook</vt:lpstr>
      <vt:lpstr>Presentación de PowerPoint</vt:lpstr>
      <vt:lpstr>Escenario</vt:lpstr>
      <vt:lpstr>Perfil para el sistema LiBook</vt:lpstr>
      <vt:lpstr>Presentación de PowerPoint</vt:lpstr>
      <vt:lpstr>Escenario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 para el Sicei UADY</dc:title>
  <dc:creator>JORGE MARTIN VAZQUEZ FLORES</dc:creator>
  <cp:lastModifiedBy>Carlos Daniel</cp:lastModifiedBy>
  <cp:revision>18</cp:revision>
  <dcterms:created xsi:type="dcterms:W3CDTF">2022-02-14T18:24:56Z</dcterms:created>
  <dcterms:modified xsi:type="dcterms:W3CDTF">2022-04-03T05:19:04Z</dcterms:modified>
</cp:coreProperties>
</file>