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8" r:id="rId13"/>
    <p:sldId id="269" r:id="rId14"/>
    <p:sldId id="274" r:id="rId15"/>
    <p:sldId id="275" r:id="rId16"/>
    <p:sldId id="270" r:id="rId17"/>
    <p:sldId id="273" r:id="rId18"/>
    <p:sldId id="272" r:id="rId19"/>
    <p:sldId id="262" r:id="rId20"/>
    <p:sldId id="271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946ED-0C32-4403-8F91-E4B86D6CCCA2}" v="553" dt="2020-06-23T07:35:05.372"/>
    <p1510:client id="{8FD8863D-DA11-4879-BA99-ACBEA8B15B8A}" v="133" dt="2020-06-24T02:00:24.216"/>
    <p1510:client id="{C57D96F8-54B0-40F0-9203-6458C73B1A64}" v="191" dt="2020-06-30T02:48:0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06/29/2020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yourloaf.com/blog/ui-testing-quick-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fa-chaunn.gitbook.io/kaizen-ios-template-gui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114"/>
            <a:ext cx="10515600" cy="3156551"/>
          </a:xfrm>
        </p:spPr>
        <p:txBody>
          <a:bodyPr>
            <a:normAutofit/>
          </a:bodyPr>
          <a:lstStyle/>
          <a:p>
            <a:r>
              <a:rPr lang="en-VN" sz="6000" b="1" dirty="0"/>
              <a:t>Workshop: iOS Testing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77697A-160D-D247-B84F-BF77656711F7}"/>
              </a:ext>
            </a:extLst>
          </p:cNvPr>
          <p:cNvSpPr txBox="1">
            <a:spLocks/>
          </p:cNvSpPr>
          <p:nvPr/>
        </p:nvSpPr>
        <p:spPr>
          <a:xfrm>
            <a:off x="8822724" y="4843849"/>
            <a:ext cx="2683476" cy="11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HungNV</a:t>
            </a:r>
          </a:p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ChauNN</a:t>
            </a: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XCTest vs Quick and Nimble.</a:t>
            </a:r>
          </a:p>
          <a:p>
            <a:r>
              <a:rPr lang="en-VN" dirty="0"/>
              <a:t>How to use Quick and Nimble.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</a:t>
            </a:r>
            <a:r>
              <a:rPr lang="en-US" dirty="0" err="1"/>
              <a:t>XCTest</a:t>
            </a:r>
            <a:r>
              <a:rPr lang="en-US" dirty="0"/>
              <a:t> vs Quick and Nimble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XCTest</a:t>
            </a:r>
            <a:r>
              <a:rPr lang="en-US" dirty="0"/>
              <a:t> is a testing framework provided by Apple. You need to be aware of setup() and </a:t>
            </a:r>
            <a:r>
              <a:rPr lang="en-US" dirty="0" err="1"/>
              <a:t>tearDown</a:t>
            </a:r>
            <a:r>
              <a:rPr lang="en-US" dirty="0"/>
              <a:t>() functions. </a:t>
            </a:r>
            <a:r>
              <a:rPr lang="en-US" dirty="0" err="1"/>
              <a:t>XCTAssertions</a:t>
            </a:r>
            <a:r>
              <a:rPr lang="en-US" dirty="0"/>
              <a:t> are also pretty inconvenient to use. Very long function names.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Quick</a:t>
            </a:r>
            <a:r>
              <a:rPr lang="en-US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Nimble </a:t>
            </a:r>
            <a:r>
              <a:rPr lang="en-US" dirty="0"/>
              <a:t>is a matching framework which provides plenty of options how to fulfill your test expectations.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201120-6057-4B26-AC9D-8DEF08B0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ea typeface="+mj-lt"/>
                <a:cs typeface="Times New Roman"/>
              </a:rPr>
              <a:t>Introduction</a:t>
            </a:r>
            <a:r>
              <a:rPr lang="vi-VN" dirty="0">
                <a:latin typeface="Times New Roman"/>
                <a:ea typeface="+mj-lt"/>
                <a:cs typeface="Times New Roman"/>
              </a:rPr>
              <a:t> </a:t>
            </a:r>
            <a:r>
              <a:rPr lang="vi-VN" dirty="0" err="1">
                <a:latin typeface="Times New Roman"/>
                <a:ea typeface="+mj-lt"/>
                <a:cs typeface="Times New Roman"/>
              </a:rPr>
              <a:t>XCTest</a:t>
            </a:r>
            <a:endParaRPr lang="en-US" dirty="0" err="1">
              <a:ea typeface="+mj-lt"/>
              <a:cs typeface="+mj-l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Hình ảnh 5" descr="Ảnh có chứa ảnh chụp màn hình&#10;&#10;Mô tả được tự động tạo">
            <a:extLst>
              <a:ext uri="{FF2B5EF4-FFF2-40B4-BE49-F238E27FC236}">
                <a16:creationId xmlns:a16="http://schemas.microsoft.com/office/drawing/2014/main" id="{88DD7D22-6537-4486-9496-CD2437F0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1433077"/>
            <a:ext cx="8265458" cy="52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A44E66-8314-4CC0-9546-BE8D3872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587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b="1" dirty="0" err="1">
                <a:latin typeface="Arial"/>
                <a:ea typeface="+mn-lt"/>
                <a:cs typeface="Arial"/>
              </a:rPr>
              <a:t>SetUp</a:t>
            </a:r>
            <a:r>
              <a:rPr lang="vi-VN" dirty="0">
                <a:latin typeface="Arial"/>
                <a:ea typeface="+mn-lt"/>
                <a:cs typeface="Arial"/>
              </a:rPr>
              <a:t>: 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called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before</a:t>
            </a:r>
            <a:r>
              <a:rPr lang="vi-VN" dirty="0">
                <a:latin typeface="Arial"/>
                <a:ea typeface="+mn-lt"/>
                <a:cs typeface="Arial"/>
              </a:rPr>
              <a:t> the </a:t>
            </a:r>
            <a:r>
              <a:rPr lang="vi-VN" dirty="0" err="1">
                <a:latin typeface="Arial"/>
                <a:ea typeface="+mn-lt"/>
                <a:cs typeface="Arial"/>
              </a:rPr>
              <a:t>invocation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of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each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test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in the </a:t>
            </a:r>
            <a:r>
              <a:rPr lang="vi-VN" dirty="0" err="1">
                <a:latin typeface="Arial"/>
                <a:ea typeface="+mn-lt"/>
                <a:cs typeface="Arial"/>
              </a:rPr>
              <a:t>class</a:t>
            </a:r>
            <a:r>
              <a:rPr lang="vi-VN" dirty="0">
                <a:latin typeface="Arial"/>
                <a:ea typeface="+mn-lt"/>
                <a:cs typeface="Arial"/>
              </a:rPr>
              <a:t>.</a:t>
            </a:r>
          </a:p>
          <a:p>
            <a:r>
              <a:rPr lang="vi-VN" b="1" dirty="0" err="1">
                <a:latin typeface="Arial"/>
                <a:ea typeface="+mn-lt"/>
                <a:cs typeface="Arial"/>
              </a:rPr>
              <a:t>TearDown</a:t>
            </a:r>
            <a:r>
              <a:rPr lang="vi-VN" dirty="0">
                <a:latin typeface="Arial"/>
                <a:ea typeface="+mn-lt"/>
                <a:cs typeface="Arial"/>
              </a:rPr>
              <a:t>: 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is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called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after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invoking</a:t>
            </a:r>
            <a:r>
              <a:rPr lang="vi-VN" dirty="0">
                <a:latin typeface="Arial"/>
                <a:ea typeface="+mn-lt"/>
                <a:cs typeface="Arial"/>
              </a:rPr>
              <a:t> the </a:t>
            </a:r>
            <a:r>
              <a:rPr lang="vi-VN" dirty="0" err="1">
                <a:latin typeface="Arial"/>
                <a:ea typeface="+mn-lt"/>
                <a:cs typeface="Arial"/>
              </a:rPr>
              <a:t>test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(</a:t>
            </a:r>
            <a:r>
              <a:rPr lang="vi-VN" dirty="0" err="1">
                <a:latin typeface="Arial"/>
                <a:ea typeface="+mn-lt"/>
                <a:cs typeface="Arial"/>
              </a:rPr>
              <a:t>if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applicable</a:t>
            </a:r>
            <a:r>
              <a:rPr lang="vi-VN" dirty="0">
                <a:latin typeface="Arial"/>
                <a:ea typeface="+mn-lt"/>
                <a:cs typeface="Arial"/>
              </a:rPr>
              <a:t>)</a:t>
            </a:r>
          </a:p>
          <a:p>
            <a:r>
              <a:rPr lang="vi-VN" b="1" dirty="0" err="1">
                <a:latin typeface="Arial"/>
                <a:ea typeface="+mn-lt"/>
                <a:cs typeface="Arial"/>
              </a:rPr>
              <a:t>Fulfill</a:t>
            </a:r>
            <a:r>
              <a:rPr lang="vi-VN" dirty="0">
                <a:latin typeface="Arial"/>
                <a:ea typeface="+mn-lt"/>
                <a:cs typeface="Arial"/>
              </a:rPr>
              <a:t>: </a:t>
            </a:r>
            <a:r>
              <a:rPr lang="vi-VN" dirty="0" err="1">
                <a:latin typeface="Arial"/>
                <a:ea typeface="+mn-lt"/>
                <a:cs typeface="Arial"/>
              </a:rPr>
              <a:t>mark</a:t>
            </a:r>
            <a:r>
              <a:rPr lang="vi-VN" dirty="0">
                <a:latin typeface="Arial"/>
                <a:ea typeface="+mn-lt"/>
                <a:cs typeface="Arial"/>
              </a:rPr>
              <a:t> an </a:t>
            </a:r>
            <a:r>
              <a:rPr lang="vi-VN" dirty="0" err="1">
                <a:latin typeface="Arial"/>
                <a:ea typeface="+mn-lt"/>
                <a:cs typeface="Arial"/>
              </a:rPr>
              <a:t>expectation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as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having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been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met</a:t>
            </a:r>
            <a:endParaRPr lang="vi-VN" dirty="0">
              <a:latin typeface="Arial"/>
              <a:ea typeface="+mn-lt"/>
              <a:cs typeface="Arial"/>
            </a:endParaRPr>
          </a:p>
          <a:p>
            <a:r>
              <a:rPr lang="vi-VN" b="1" dirty="0" err="1">
                <a:latin typeface="Arial"/>
                <a:ea typeface="+mn-lt"/>
                <a:cs typeface="Arial"/>
              </a:rPr>
              <a:t>Wait</a:t>
            </a:r>
            <a:r>
              <a:rPr lang="vi-VN" dirty="0">
                <a:latin typeface="Arial"/>
                <a:ea typeface="+mn-lt"/>
                <a:cs typeface="Arial"/>
              </a:rPr>
              <a:t>: </a:t>
            </a:r>
            <a:r>
              <a:rPr lang="vi-VN" dirty="0" err="1">
                <a:latin typeface="Arial"/>
                <a:ea typeface="+mn-lt"/>
                <a:cs typeface="Arial"/>
              </a:rPr>
              <a:t>wait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on</a:t>
            </a:r>
            <a:r>
              <a:rPr lang="vi-VN" dirty="0">
                <a:latin typeface="Arial"/>
                <a:ea typeface="+mn-lt"/>
                <a:cs typeface="Arial"/>
              </a:rPr>
              <a:t> a </a:t>
            </a:r>
            <a:r>
              <a:rPr lang="vi-VN" dirty="0" err="1">
                <a:latin typeface="Arial"/>
                <a:ea typeface="+mn-lt"/>
                <a:cs typeface="Arial"/>
              </a:rPr>
              <a:t>group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of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expectations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for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up</a:t>
            </a:r>
            <a:r>
              <a:rPr lang="vi-VN" dirty="0">
                <a:latin typeface="Arial"/>
                <a:ea typeface="+mn-lt"/>
                <a:cs typeface="Arial"/>
              </a:rPr>
              <a:t> to the </a:t>
            </a:r>
            <a:r>
              <a:rPr lang="vi-VN" dirty="0" err="1">
                <a:latin typeface="Arial"/>
                <a:ea typeface="+mn-lt"/>
                <a:cs typeface="Arial"/>
              </a:rPr>
              <a:t>specified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timeout</a:t>
            </a:r>
            <a:r>
              <a:rPr lang="vi-VN" dirty="0">
                <a:latin typeface="Arial"/>
                <a:ea typeface="+mn-lt"/>
                <a:cs typeface="Arial"/>
              </a:rPr>
              <a:t>. May </a:t>
            </a:r>
            <a:r>
              <a:rPr lang="vi-VN" dirty="0" err="1">
                <a:latin typeface="Arial"/>
                <a:ea typeface="+mn-lt"/>
                <a:cs typeface="Arial"/>
              </a:rPr>
              <a:t>return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early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based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fulfillment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 err="1">
                <a:latin typeface="Arial"/>
                <a:ea typeface="+mn-lt"/>
                <a:cs typeface="Arial"/>
              </a:rPr>
              <a:t>of</a:t>
            </a:r>
            <a:r>
              <a:rPr lang="vi-VN" dirty="0">
                <a:latin typeface="Arial"/>
                <a:ea typeface="+mn-lt"/>
                <a:cs typeface="Arial"/>
              </a:rPr>
              <a:t> the </a:t>
            </a:r>
            <a:r>
              <a:rPr lang="vi-VN" dirty="0" err="1">
                <a:latin typeface="Arial"/>
                <a:ea typeface="+mn-lt"/>
                <a:cs typeface="Arial"/>
              </a:rPr>
              <a:t>waited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on</a:t>
            </a:r>
            <a:r>
              <a:rPr lang="vi-VN" dirty="0"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latin typeface="Arial"/>
                <a:ea typeface="+mn-lt"/>
                <a:cs typeface="Arial"/>
              </a:rPr>
              <a:t>expectations</a:t>
            </a:r>
            <a:r>
              <a:rPr lang="vi-VN" dirty="0">
                <a:latin typeface="Arial"/>
                <a:ea typeface="+mn-lt"/>
                <a:cs typeface="Arial"/>
              </a:rPr>
              <a:t>.</a:t>
            </a:r>
          </a:p>
          <a:p>
            <a:r>
              <a:rPr lang="vi-VN" b="1" err="1">
                <a:latin typeface="Arial"/>
                <a:cs typeface="Arial"/>
              </a:rPr>
              <a:t>XCAssert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method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compare</a:t>
            </a: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either use </a:t>
            </a:r>
            <a:r>
              <a:rPr lang="en-US" b="1" dirty="0" err="1"/>
              <a:t>Cathage</a:t>
            </a:r>
            <a:r>
              <a:rPr lang="en-US" dirty="0"/>
              <a:t> or </a:t>
            </a:r>
            <a:r>
              <a:rPr lang="en-US" b="1" dirty="0"/>
              <a:t>Cocoa Pod.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2318555"/>
            <a:ext cx="7403757" cy="42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Calibri Light"/>
              </a:rPr>
              <a:t>Introduction</a:t>
            </a:r>
            <a:r>
              <a:rPr lang="vi-VN" dirty="0">
                <a:latin typeface="Times New Roman"/>
                <a:cs typeface="Calibri Light"/>
              </a:rPr>
              <a:t> </a:t>
            </a:r>
            <a:r>
              <a:rPr lang="vi-VN" dirty="0" err="1">
                <a:latin typeface="Times New Roman"/>
                <a:cs typeface="Calibri Light"/>
              </a:rPr>
              <a:t>Quick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- d</a:t>
            </a:r>
            <a:r>
              <a:rPr lang="en-US" dirty="0">
                <a:latin typeface="Calibri"/>
                <a:cs typeface="Calibri"/>
              </a:rPr>
              <a:t>escription</a:t>
            </a:r>
            <a:r>
              <a:rPr lang="en-US" dirty="0">
                <a:ea typeface="+mn-lt"/>
                <a:cs typeface="+mn-lt"/>
              </a:rPr>
              <a:t>: An arbitrary string describing the example group.</a:t>
            </a: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- context: </a:t>
            </a:r>
            <a:r>
              <a:rPr lang="en-US" dirty="0">
                <a:ea typeface="+mn-lt"/>
                <a:cs typeface="+mn-lt"/>
              </a:rPr>
              <a:t>Defines an example group. Equivalent to `describe`.</a:t>
            </a: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- it: </a:t>
            </a:r>
            <a:r>
              <a:rPr lang="en-US" dirty="0">
                <a:ea typeface="+mn-lt"/>
                <a:cs typeface="+mn-lt"/>
              </a:rPr>
              <a:t>Defines an example. Examples use assertions to demonstrate how code should behave. These are like "tests" in </a:t>
            </a:r>
            <a:r>
              <a:rPr lang="en-US" dirty="0" err="1">
                <a:ea typeface="+mn-lt"/>
                <a:cs typeface="+mn-lt"/>
              </a:rPr>
              <a:t>XCTest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3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Calibri Light"/>
              </a:rPr>
              <a:t>Script for test case.</a:t>
            </a:r>
            <a:endParaRPr lang="vi-VN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Test number of element movie into from </a:t>
            </a:r>
            <a:r>
              <a:rPr lang="en-US" b="1" dirty="0">
                <a:latin typeface="Calibri"/>
                <a:cs typeface="Calibri"/>
              </a:rPr>
              <a:t>API .</a:t>
            </a:r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Test correct url thumbnail for each movie from API.</a:t>
            </a:r>
          </a:p>
          <a:p>
            <a:r>
              <a:rPr lang="en-US" b="1">
                <a:latin typeface="Calibri"/>
                <a:cs typeface="Calibri"/>
              </a:rPr>
              <a:t>Test number of music into local DB.</a:t>
            </a:r>
            <a:endParaRPr lang="en-US" b="1" dirty="0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Test change data of music into local DB.</a:t>
            </a:r>
          </a:p>
          <a:p>
            <a:r>
              <a:rPr lang="en-US" b="1">
                <a:latin typeface="Calibri"/>
                <a:cs typeface="Calibri"/>
              </a:rPr>
              <a:t>Test delete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>
                <a:latin typeface="Calibri"/>
                <a:cs typeface="Calibri"/>
              </a:rPr>
              <a:t>music into local DB.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29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Quick and Nimble: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VN" dirty="0"/>
          </a:p>
          <a:p>
            <a:r>
              <a:rPr lang="en-VN" dirty="0"/>
              <a:t>UITest call API: </a:t>
            </a:r>
            <a:r>
              <a:rPr lang="en-US" dirty="0">
                <a:hlinkClick r:id="rId3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51A-4A00-E54E-81E4-E7E8E57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VN" sz="5400" b="1" dirty="0"/>
              <a:t>Q.A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7472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/>
              <a:t>Github link: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Coding role: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Document: </a:t>
            </a:r>
            <a:r>
              <a:rPr lang="en-US" sz="2000" dirty="0">
                <a:hlinkClick r:id="rId3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XCUITest.</a:t>
            </a:r>
          </a:p>
          <a:p>
            <a:r>
              <a:rPr lang="en-VN" dirty="0"/>
              <a:t>Record and Playback.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8" y="3350302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450" y="1392136"/>
            <a:ext cx="7893351" cy="4675032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388</Words>
  <Application>Microsoft Office PowerPoint</Application>
  <PresentationFormat>Màn hình rộng</PresentationFormat>
  <Paragraphs>49</Paragraphs>
  <Slides>20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1" baseType="lpstr">
      <vt:lpstr>Office Theme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Bản trình bày PowerPoint</vt:lpstr>
      <vt:lpstr>Demo</vt:lpstr>
      <vt:lpstr>Session 3: Unit test – Testing with Quick &amp; Nimble.</vt:lpstr>
      <vt:lpstr>Overview</vt:lpstr>
      <vt:lpstr>Comparison between XCTest vs Quick and Nimble</vt:lpstr>
      <vt:lpstr>Introduction XCTest </vt:lpstr>
      <vt:lpstr>Bản trình bày PowerPoint</vt:lpstr>
      <vt:lpstr>How to use Quick and Nimble</vt:lpstr>
      <vt:lpstr>Introduction Quick</vt:lpstr>
      <vt:lpstr>Script for test case.</vt:lpstr>
      <vt:lpstr>Reference</vt:lpstr>
      <vt:lpstr>Q.A –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143</cp:revision>
  <dcterms:created xsi:type="dcterms:W3CDTF">2020-06-16T08:57:13Z</dcterms:created>
  <dcterms:modified xsi:type="dcterms:W3CDTF">2020-06-30T02:48:19Z</dcterms:modified>
</cp:coreProperties>
</file>