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58" r:id="rId11"/>
    <p:sldId id="267" r:id="rId12"/>
    <p:sldId id="262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3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E30-6980-054E-B1E2-C824B7D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57EC3-9211-894D-A345-B4388FE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ED5-8611-EC4F-B21B-5DCBA6F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B3CE-59D2-184F-83EB-39AF406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B9B4-D547-4A4E-966C-76E1CC9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70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E1C-C8CE-7647-AC5B-488C030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7853-AB21-2D48-B62C-EB101809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40D-11F5-A04F-9D1D-1AC52BF4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B87-4943-A241-9127-63468AE3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0B9-DD09-694B-8B12-33E0847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6D902-5700-C64A-B033-E415342B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9FF0-3035-8B48-BEF0-D59B2FA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7668-1750-D945-BA84-EB32C05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41C0-CF1B-4F41-95BF-E87C633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1784-B93F-E649-ABD9-E5D0581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1FE-62EC-F14E-9EC9-AAB657B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D0BE-77BA-AA40-9E6D-EE2BF7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B224-AD86-5849-A808-25317F4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F9B-598D-3E45-9D9B-EEAED4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BF-7BE7-5746-9427-AF1E80C5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6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94F4-B61F-BA48-B1A8-C1D69289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4C49-56E6-134E-915E-F8CB95F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F00-7BDF-AE46-BA86-9A5A6397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FBBD-0A63-3C4D-A6C4-75A5824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994-C06A-CB44-B41F-9322E0D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1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24-DCF4-2A4A-89E6-B950654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A9B-417F-E74F-B953-808045DD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3CBB-5361-F14E-95F5-53E37847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E263-8780-3F49-84F4-019DD6E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FF8-10D8-7945-83E8-22096615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D458-D889-794E-A469-6889F47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14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CF9-54D9-6A4C-9578-32CE7E8B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567D-3B0F-6B47-AD30-279942C6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23FC-CFDA-8F43-B4A7-B2C81859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A8CD-56E3-8743-9D1D-7E79B991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07964-4F65-7D48-9C74-E65DE258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7BB9-7EA1-D341-9674-8B1ED8E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52570-194C-FE4C-AAF9-93B8C3E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DA6D-95DD-3B46-9308-6FD3C5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8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9-E814-9C42-BD2A-BF36BD09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6A9-918D-9646-A962-CB64E8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E773-4089-B44C-BEC9-317EC39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7E5F-70AC-ED42-8322-964996A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1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8393-7895-1543-A4D2-B791C7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48E0-88BE-6D45-A41C-55464032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A03C-4FF5-D446-A44A-41D6082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60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8855-7E81-B340-B42F-68F588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2D3-1010-1A4C-B54B-F72DE692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A0AA-9379-4349-907A-AA23282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5426-968C-4E40-9D1B-AE419A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2E85-5307-B645-B310-49D4C60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ECC6-DEFA-EB47-9742-274C3FB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3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687-0FBD-6D4A-BF95-EC4C2B0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FA2E-8A73-1449-A813-66C9192E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227C-F11D-8842-94E0-6776813E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02D4-F8EA-CF4D-862F-E878891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037C-97C5-9F4E-9673-7F283D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21-DD25-D14A-BCDF-422DE6F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DD11-9FC7-1546-89DC-306F6CF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B08-0DC0-034C-894A-D2E0DE58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19BB-7584-7749-A2C9-52CA4B3D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B931-4CEB-8B45-9451-8436EA28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9AF2-7885-C843-AD7A-3D61AE40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yourloaf.com/blog/ui-testing-quick-guide/" TargetMode="External"/><Relationship Id="rId2" Type="http://schemas.openxmlformats.org/officeDocument/2006/relationships/hyperlink" Target="https://www.raywenderlich.com/960290-ios-unit-testing-and-ui-testing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inloopx/tdd-using-quick-nimble-244b14b09e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4380-AAAD-B643-B64B-5C45EF26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Demo 1: UI Recording – Record and Playback</a:t>
            </a:r>
          </a:p>
          <a:p>
            <a:r>
              <a:rPr lang="en-VN" dirty="0">
                <a:hlinkClick r:id="rId2"/>
              </a:rPr>
              <a:t>YouTube link</a:t>
            </a:r>
            <a:endParaRPr lang="en-VN" dirty="0"/>
          </a:p>
          <a:p>
            <a:endParaRPr lang="en-VN" dirty="0"/>
          </a:p>
          <a:p>
            <a:r>
              <a:rPr lang="en-VN" dirty="0"/>
              <a:t>Demo 2: How does iOS automation work?</a:t>
            </a:r>
          </a:p>
          <a:p>
            <a:r>
              <a:rPr lang="en-VN" dirty="0"/>
              <a:t>Github: </a:t>
            </a:r>
            <a:r>
              <a:rPr lang="en-US" dirty="0">
                <a:hlinkClick r:id="rId3"/>
              </a:rPr>
              <a:t>https://github.com/vfaHungnv/simpleapp/tree/develop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UITest call API: </a:t>
            </a:r>
            <a:r>
              <a:rPr lang="en-US" dirty="0">
                <a:hlinkClick r:id="rId2"/>
              </a:rPr>
              <a:t>https://www.raywenderlich.com/960290-ios-unit-testing-and-ui-testing-tutorial</a:t>
            </a:r>
            <a:endParaRPr lang="en-US" dirty="0"/>
          </a:p>
          <a:p>
            <a:r>
              <a:rPr lang="en-US" dirty="0" err="1"/>
              <a:t>UITest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https://useyourloaf.com/blog/ui-testing-quick-guide/</a:t>
            </a:r>
            <a:endParaRPr lang="en-VN" dirty="0"/>
          </a:p>
          <a:p>
            <a:r>
              <a:rPr lang="en-VN" dirty="0"/>
              <a:t>UnitTest – </a:t>
            </a:r>
            <a:r>
              <a:rPr lang="en-US" dirty="0"/>
              <a:t>Quick &amp; Nimble</a:t>
            </a:r>
            <a:r>
              <a:rPr lang="en-VN" dirty="0"/>
              <a:t>: </a:t>
            </a:r>
            <a:r>
              <a:rPr lang="en-US" dirty="0">
                <a:hlinkClick r:id="rId4"/>
              </a:rPr>
              <a:t>https://medium.com/inloopx/tdd-using-quick-nimble-244b14b09e3d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1: Introduced Kaizen iOS template.</a:t>
            </a:r>
          </a:p>
          <a:p>
            <a:r>
              <a:rPr lang="en-VN" dirty="0"/>
              <a:t>Session 2: iOS automation test – XCUITest.</a:t>
            </a:r>
          </a:p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Github link: </a:t>
            </a:r>
            <a:r>
              <a:rPr lang="en-US" dirty="0">
                <a:hlinkClick r:id="rId2"/>
              </a:rPr>
              <a:t>https://github.com/vitalifyjp/Kaizen_IOS_Template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603582"/>
            <a:ext cx="7712682" cy="5750121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Introduction XCUITest</a:t>
            </a:r>
          </a:p>
          <a:p>
            <a:r>
              <a:rPr lang="en-VN" dirty="0"/>
              <a:t>Record and Playback</a:t>
            </a:r>
          </a:p>
          <a:p>
            <a:r>
              <a:rPr lang="en-V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7 in 2015</a:t>
            </a:r>
          </a:p>
          <a:p>
            <a:r>
              <a:rPr lang="en-VN" dirty="0"/>
              <a:t>xUnit Test cases (XCTestCase)</a:t>
            </a:r>
          </a:p>
          <a:p>
            <a:r>
              <a:rPr lang="en-VN" dirty="0"/>
              <a:t>UITest targets can’t see production codes</a:t>
            </a:r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Builds and tests are all executed using XCode (ObjC/Swift)</a:t>
            </a:r>
          </a:p>
          <a:p>
            <a:r>
              <a:rPr lang="en-VN" dirty="0"/>
              <a:t>Record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A3AA2-4A74-CB4B-87A3-167E6E9A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46" y="3408506"/>
            <a:ext cx="3138107" cy="8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66" y="1639271"/>
            <a:ext cx="7346824" cy="4351338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94" y="412258"/>
            <a:ext cx="8330495" cy="6033484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197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PowerPoint Presentation</vt:lpstr>
      <vt:lpstr>Demo</vt:lpstr>
      <vt:lpstr>Session 3: Unit test – Quick &amp; Nimble.</vt:lpstr>
      <vt:lpstr>Referent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7</cp:revision>
  <dcterms:created xsi:type="dcterms:W3CDTF">2020-06-16T08:57:13Z</dcterms:created>
  <dcterms:modified xsi:type="dcterms:W3CDTF">2020-06-16T10:40:40Z</dcterms:modified>
</cp:coreProperties>
</file>