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8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yourloaf.com/blog/ui-testing-quick-guid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fa-chaunn.gitbook.io/kaizen-ios-template-gui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114"/>
            <a:ext cx="10515600" cy="3156551"/>
          </a:xfrm>
        </p:spPr>
        <p:txBody>
          <a:bodyPr>
            <a:normAutofit/>
          </a:bodyPr>
          <a:lstStyle/>
          <a:p>
            <a:r>
              <a:rPr lang="en-VN" sz="6000" b="1" dirty="0"/>
              <a:t>Workshop: iOS Testing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77697A-160D-D247-B84F-BF77656711F7}"/>
              </a:ext>
            </a:extLst>
          </p:cNvPr>
          <p:cNvSpPr txBox="1">
            <a:spLocks/>
          </p:cNvSpPr>
          <p:nvPr/>
        </p:nvSpPr>
        <p:spPr>
          <a:xfrm>
            <a:off x="8822724" y="4843849"/>
            <a:ext cx="2683476" cy="11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HungNV</a:t>
            </a:r>
          </a:p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ChauNN</a:t>
            </a: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XCTest vs Quick and Nimble.</a:t>
            </a:r>
          </a:p>
          <a:p>
            <a:r>
              <a:rPr lang="en-VN" dirty="0"/>
              <a:t>How to use Quick and Nimble.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</a:t>
            </a:r>
            <a:r>
              <a:rPr lang="en-US" dirty="0" err="1"/>
              <a:t>XCTest</a:t>
            </a:r>
            <a:r>
              <a:rPr lang="en-US" dirty="0"/>
              <a:t> vs Quick and Nimble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XCTest</a:t>
            </a:r>
            <a:r>
              <a:rPr lang="en-US" dirty="0"/>
              <a:t> is a testing framework provided by Apple. You need to be aware of setup() and </a:t>
            </a:r>
            <a:r>
              <a:rPr lang="en-US" dirty="0" err="1"/>
              <a:t>tearDown</a:t>
            </a:r>
            <a:r>
              <a:rPr lang="en-US" dirty="0"/>
              <a:t>() functions. </a:t>
            </a:r>
            <a:r>
              <a:rPr lang="en-US" dirty="0" err="1"/>
              <a:t>XCTAssertions</a:t>
            </a:r>
            <a:r>
              <a:rPr lang="en-US" dirty="0"/>
              <a:t> are also pretty inconvenient to use. Very long function names.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Quick</a:t>
            </a:r>
            <a:r>
              <a:rPr lang="en-US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Nimble </a:t>
            </a:r>
            <a:r>
              <a:rPr lang="en-US" dirty="0"/>
              <a:t>is a matching framework which provides plenty of options how to fulfill your test expectations.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use </a:t>
            </a:r>
            <a:r>
              <a:rPr lang="en-US" b="1" dirty="0" err="1"/>
              <a:t>Cathage</a:t>
            </a:r>
            <a:r>
              <a:rPr lang="en-US" dirty="0"/>
              <a:t> or </a:t>
            </a:r>
            <a:r>
              <a:rPr lang="en-US" b="1" dirty="0"/>
              <a:t>Cocoa Pod.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2318555"/>
            <a:ext cx="7403757" cy="42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Quick and Nimble: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VN" dirty="0"/>
          </a:p>
          <a:p>
            <a:r>
              <a:rPr lang="en-VN" dirty="0"/>
              <a:t>UITest call API: </a:t>
            </a:r>
            <a:r>
              <a:rPr lang="en-US" dirty="0">
                <a:hlinkClick r:id="rId3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51A-4A00-E54E-81E4-E7E8E57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VN" sz="5400" b="1" dirty="0"/>
              <a:t>Q.A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7472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/>
              <a:t>Github link: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Coding role: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Document: </a:t>
            </a:r>
            <a:r>
              <a:rPr lang="en-US" sz="2000" dirty="0">
                <a:hlinkClick r:id="rId3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XCUITest.</a:t>
            </a:r>
          </a:p>
          <a:p>
            <a:r>
              <a:rPr lang="en-VN" dirty="0"/>
              <a:t>Record and Playback.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8" y="3350302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450" y="1392136"/>
            <a:ext cx="7893351" cy="4675032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388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PowerPoint Presentation</vt:lpstr>
      <vt:lpstr>Demo</vt:lpstr>
      <vt:lpstr>Session 3: Unit test – Testing with Quick &amp; Nimble.</vt:lpstr>
      <vt:lpstr>Overview</vt:lpstr>
      <vt:lpstr>Comparison between XCTest vs Quick and Nimble</vt:lpstr>
      <vt:lpstr>How to use Quick and Nimble</vt:lpstr>
      <vt:lpstr>Reference</vt:lpstr>
      <vt:lpstr>Q.A –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21</cp:revision>
  <dcterms:created xsi:type="dcterms:W3CDTF">2020-06-16T08:57:13Z</dcterms:created>
  <dcterms:modified xsi:type="dcterms:W3CDTF">2020-06-17T06:20:49Z</dcterms:modified>
</cp:coreProperties>
</file>