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3" r:id="rId3"/>
    <p:sldId id="256" r:id="rId4"/>
    <p:sldId id="266" r:id="rId5"/>
    <p:sldId id="265" r:id="rId6"/>
    <p:sldId id="257" r:id="rId7"/>
    <p:sldId id="259" r:id="rId8"/>
    <p:sldId id="260" r:id="rId9"/>
    <p:sldId id="261" r:id="rId10"/>
    <p:sldId id="258" r:id="rId11"/>
    <p:sldId id="267" r:id="rId12"/>
    <p:sldId id="268" r:id="rId13"/>
    <p:sldId id="269" r:id="rId14"/>
    <p:sldId id="270" r:id="rId15"/>
    <p:sldId id="262" r:id="rId16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4"/>
    <p:restoredTop sz="96405"/>
  </p:normalViewPr>
  <p:slideViewPr>
    <p:cSldViewPr snapToGrid="0" snapToObjects="1">
      <p:cViewPr varScale="1">
        <p:scale>
          <a:sx n="103" d="100"/>
          <a:sy n="103" d="100"/>
        </p:scale>
        <p:origin x="200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1E30-6980-054E-B1E2-C824B7DC6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57EC3-9211-894D-A345-B4388FE99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7AED5-8611-EC4F-B21B-5DCBA6FF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1B3CE-59D2-184F-83EB-39AF406C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AB9B4-D547-4A4E-966C-76E1CC9D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1708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4E1C-C8CE-7647-AC5B-488C030F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A7853-AB21-2D48-B62C-EB101809C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BA40D-11F5-A04F-9D1D-1AC52BF4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53B87-4943-A241-9127-63468AE3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670B9-DD09-694B-8B12-33E08470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3373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6D902-5700-C64A-B033-E415342B4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19FF0-3035-8B48-BEF0-D59B2FADC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A7668-1750-D945-BA84-EB32C057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C41C0-CF1B-4F41-95BF-E87C6332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21784-B93F-E649-ABD9-E5D0581C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9137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51FE-62EC-F14E-9EC9-AAB657B6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6D0BE-77BA-AA40-9E6D-EE2BF7B36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2B224-AD86-5849-A808-25317F42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9EF9B-598D-3E45-9D9B-EEAED45F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6C7BF-7BE7-5746-9427-AF1E80C5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1166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94F4-B61F-BA48-B1A8-C1D69289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D4C49-56E6-134E-915E-F8CB95F1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D5F00-7BDF-AE46-BA86-9A5A6397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DFBBD-0A63-3C4D-A6C4-75A58241C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B2994-C06A-CB44-B41F-9322E0D8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1612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3F24-DCF4-2A4A-89E6-B9506544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06A9B-417F-E74F-B953-808045DDD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B3CBB-5361-F14E-95F5-53E378479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FE263-8780-3F49-84F4-019DD6E6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F9FF8-10D8-7945-83E8-22096615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6D458-D889-794E-A469-6889F478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6145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6CF9-54D9-6A4C-9578-32CE7E8B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9567D-3B0F-6B47-AD30-279942C6C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823FC-CFDA-8F43-B4A7-B2C81859F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2A8CD-56E3-8743-9D1D-7E79B9918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07964-4F65-7D48-9C74-E65DE2581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A7BB9-7EA1-D341-9674-8B1ED8E5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52570-194C-FE4C-AAF9-93B8C3E0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5DA6D-95DD-3B46-9308-6FD3C5F5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4786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1739-E814-9C42-BD2A-BF36BD09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CA6A9-918D-9646-A962-CB64E8DB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FE773-4089-B44C-BEC9-317EC39C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D7E5F-70AC-ED42-8322-964996A3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9116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58393-7895-1543-A4D2-B791C744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AD48E0-88BE-6D45-A41C-55464032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7A03C-4FF5-D446-A44A-41D6082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1602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8855-7E81-B340-B42F-68F588FEC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22D3-1010-1A4C-B54B-F72DE6927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DA0AA-9379-4349-907A-AA2328238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55426-968C-4E40-9D1B-AE419ACF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92E85-5307-B645-B310-49D4C604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9ECC6-DEFA-EB47-9742-274C3FBB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5839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8687-0FBD-6D4A-BF95-EC4C2B04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9FA2E-8A73-1449-A813-66C9192E9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D227C-F11D-8842-94E0-6776813E7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B02D4-F8EA-CF4D-862F-E8788916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F037C-97C5-9F4E-9673-7F283D44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AD221-DD25-D14A-BCDF-422DE6FA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688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2DD11-9FC7-1546-89DC-306F6CF4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B4B08-0DC0-034C-894A-D2E0DE581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719BB-7584-7749-A2C9-52CA4B3D3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26B-907E-8841-BF29-3DBA5247EF1B}" type="datetimeFigureOut">
              <a:rPr lang="en-VN" smtClean="0"/>
              <a:t>6/17/20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8B931-4CEB-8B45-9451-8436EA287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A9AF2-7885-C843-AD7A-3D61AE404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424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faHungnv/simpleapp/tree/develop" TargetMode="External"/><Relationship Id="rId2" Type="http://schemas.openxmlformats.org/officeDocument/2006/relationships/hyperlink" Target="https://www.youtube.com/watch?v=5t-bObWCwT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ywenderlich.com/960290-ios-unit-testing-and-ui-testing-tutorial" TargetMode="External"/><Relationship Id="rId2" Type="http://schemas.openxmlformats.org/officeDocument/2006/relationships/hyperlink" Target="https://medium.com/inloopx/tdd-using-quick-nimble-244b14b09e3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seyourloaf.com/blog/ui-testing-quick-guid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fa-chaunn.gitbook.io/kaizen-ios-template-gui/" TargetMode="External"/><Relationship Id="rId2" Type="http://schemas.openxmlformats.org/officeDocument/2006/relationships/hyperlink" Target="https://github.com/vitalifyjp/Kaizen_IOS_Templat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DD2C-48C5-FA49-BFA5-18616EBA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114"/>
            <a:ext cx="10515600" cy="3156551"/>
          </a:xfrm>
        </p:spPr>
        <p:txBody>
          <a:bodyPr>
            <a:normAutofit/>
          </a:bodyPr>
          <a:lstStyle/>
          <a:p>
            <a:r>
              <a:rPr lang="en-VN" sz="6000" b="1" dirty="0"/>
              <a:t>Workshop: iOS Testing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77697A-160D-D247-B84F-BF77656711F7}"/>
              </a:ext>
            </a:extLst>
          </p:cNvPr>
          <p:cNvSpPr txBox="1">
            <a:spLocks/>
          </p:cNvSpPr>
          <p:nvPr/>
        </p:nvSpPr>
        <p:spPr>
          <a:xfrm>
            <a:off x="8822724" y="4843849"/>
            <a:ext cx="2683476" cy="1154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VN" b="1" dirty="0">
                <a:solidFill>
                  <a:schemeClr val="bg1">
                    <a:lumMod val="50000"/>
                  </a:schemeClr>
                </a:solidFill>
              </a:rPr>
              <a:t>HungNV</a:t>
            </a:r>
          </a:p>
          <a:p>
            <a:r>
              <a:rPr lang="en-VN" b="1" dirty="0">
                <a:solidFill>
                  <a:schemeClr val="bg1">
                    <a:lumMod val="50000"/>
                  </a:schemeClr>
                </a:solidFill>
              </a:rPr>
              <a:t>ChauNN</a:t>
            </a:r>
          </a:p>
        </p:txBody>
      </p:sp>
    </p:spTree>
    <p:extLst>
      <p:ext uri="{BB962C8B-B14F-4D97-AF65-F5344CB8AC3E}">
        <p14:creationId xmlns:p14="http://schemas.microsoft.com/office/powerpoint/2010/main" val="376883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8A17-8C9A-1942-BF63-9C640068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61BC5-0866-0441-AF20-8EF9203B0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Demo 1: UI Recording – Record and Playback</a:t>
            </a:r>
          </a:p>
          <a:p>
            <a:r>
              <a:rPr lang="en-VN" dirty="0">
                <a:hlinkClick r:id="rId2"/>
              </a:rPr>
              <a:t>YouTube link</a:t>
            </a:r>
            <a:endParaRPr lang="en-VN" dirty="0"/>
          </a:p>
          <a:p>
            <a:endParaRPr lang="en-VN" dirty="0"/>
          </a:p>
          <a:p>
            <a:r>
              <a:rPr lang="en-VN" dirty="0"/>
              <a:t>Demo 2: How does iOS automation work?</a:t>
            </a:r>
          </a:p>
          <a:p>
            <a:r>
              <a:rPr lang="en-VN" dirty="0"/>
              <a:t>Github: </a:t>
            </a:r>
            <a:r>
              <a:rPr lang="en-US" dirty="0">
                <a:hlinkClick r:id="rId3"/>
              </a:rPr>
              <a:t>https://github.com/vfaHungnv/simpleapp/tree/develop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8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EE93-FAC1-514F-BFE9-9F1603AA9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6971"/>
            <a:ext cx="9144000" cy="2387600"/>
          </a:xfrm>
        </p:spPr>
        <p:txBody>
          <a:bodyPr>
            <a:normAutofit/>
          </a:bodyPr>
          <a:lstStyle/>
          <a:p>
            <a:r>
              <a:rPr lang="en-VN" dirty="0"/>
              <a:t>Session 3: Unit test – Testing with </a:t>
            </a:r>
            <a:r>
              <a:rPr lang="en-US" dirty="0"/>
              <a:t>Quick &amp; Nimble.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094025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FAB1-917D-1D41-AB2F-F2E62339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A4D2-3EBB-5B49-B8A2-DCEA1976F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Introduced XCTest vs Quick and Nimble.</a:t>
            </a:r>
          </a:p>
          <a:p>
            <a:r>
              <a:rPr lang="en-VN" dirty="0"/>
              <a:t>How to use Quick and Nimble.</a:t>
            </a:r>
          </a:p>
          <a:p>
            <a:r>
              <a:rPr lang="en-VN" dirty="0"/>
              <a:t>Demo.</a:t>
            </a:r>
          </a:p>
        </p:txBody>
      </p:sp>
    </p:spTree>
    <p:extLst>
      <p:ext uri="{BB962C8B-B14F-4D97-AF65-F5344CB8AC3E}">
        <p14:creationId xmlns:p14="http://schemas.microsoft.com/office/powerpoint/2010/main" val="2785250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B295-B91F-6144-A0E5-47B6FDB6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</a:t>
            </a:r>
            <a:r>
              <a:rPr lang="en-US" dirty="0" err="1"/>
              <a:t>XCTest</a:t>
            </a:r>
            <a:r>
              <a:rPr lang="en-US" dirty="0"/>
              <a:t> vs Quick and Nimble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0E099-604F-1946-AD45-C98A3042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XCTest</a:t>
            </a:r>
            <a:r>
              <a:rPr lang="en-US" dirty="0"/>
              <a:t> is a testing framework provided by Apple. You need to be aware of setup() and </a:t>
            </a:r>
            <a:r>
              <a:rPr lang="en-US" dirty="0" err="1"/>
              <a:t>tearDown</a:t>
            </a:r>
            <a:r>
              <a:rPr lang="en-US" dirty="0"/>
              <a:t>() functions. </a:t>
            </a:r>
            <a:r>
              <a:rPr lang="en-US" dirty="0" err="1"/>
              <a:t>XCTAssertions</a:t>
            </a:r>
            <a:r>
              <a:rPr lang="en-US" dirty="0"/>
              <a:t> are also pretty inconvenient to use. Very long function names.</a:t>
            </a:r>
            <a:endParaRPr lang="en-VN" dirty="0"/>
          </a:p>
          <a:p>
            <a:pPr>
              <a:lnSpc>
                <a:spcPct val="150000"/>
              </a:lnSpc>
            </a:pPr>
            <a:r>
              <a:rPr lang="en-US" b="1" dirty="0"/>
              <a:t>Quick</a:t>
            </a:r>
            <a:r>
              <a:rPr lang="en-US" dirty="0"/>
              <a:t> is a testing framework which provides a convenient method to compose a unit test. It uses the single function spec() to define the whole test. The sections are describe, context and it. I will explain the purpose and benefits of such a setup later in this article.</a:t>
            </a:r>
            <a:endParaRPr lang="en-VN" dirty="0"/>
          </a:p>
          <a:p>
            <a:pPr>
              <a:lnSpc>
                <a:spcPct val="150000"/>
              </a:lnSpc>
            </a:pPr>
            <a:r>
              <a:rPr lang="en-US" b="1" dirty="0"/>
              <a:t>Nimble </a:t>
            </a:r>
            <a:r>
              <a:rPr lang="en-US" dirty="0"/>
              <a:t>is a matching framework which provides plenty of options how to fulfill your test expectations. 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794277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B295-B91F-6144-A0E5-47B6FDB6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How to use Quick and Nimble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0E099-604F-1946-AD45-C98A3042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either use </a:t>
            </a:r>
            <a:r>
              <a:rPr lang="en-US" b="1" dirty="0" err="1"/>
              <a:t>Cathage</a:t>
            </a:r>
            <a:r>
              <a:rPr lang="en-US" dirty="0"/>
              <a:t> or </a:t>
            </a:r>
            <a:r>
              <a:rPr lang="en-US" b="1" dirty="0"/>
              <a:t>Cocoa Pod.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89604C-71A2-A749-BCC4-752DDAE03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755" y="2318555"/>
            <a:ext cx="7403757" cy="428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14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15DA-0F01-564C-9D32-0DFB38BD4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86AE7-8FC9-6645-BB81-1833B2415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Quick and Nimble: </a:t>
            </a:r>
            <a:r>
              <a:rPr lang="en-US" dirty="0">
                <a:hlinkClick r:id="rId2"/>
              </a:rPr>
              <a:t>https://medium.com/inloopx/tdd-using-quick-nimble-244b14b09e3d</a:t>
            </a:r>
            <a:endParaRPr lang="en-VN" dirty="0"/>
          </a:p>
          <a:p>
            <a:r>
              <a:rPr lang="en-VN" dirty="0"/>
              <a:t>UITest call API: </a:t>
            </a:r>
            <a:r>
              <a:rPr lang="en-US" dirty="0">
                <a:hlinkClick r:id="rId3"/>
              </a:rPr>
              <a:t>https://www.raywenderlich.com/960290-ios-unit-testing-and-ui-testing-tutorial</a:t>
            </a:r>
            <a:endParaRPr lang="en-US" dirty="0"/>
          </a:p>
          <a:p>
            <a:r>
              <a:rPr lang="en-US" dirty="0" err="1"/>
              <a:t>UITest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https://useyourloaf.com/blog/ui-testing-quick-guide/</a:t>
            </a:r>
            <a:endParaRPr lang="en-VN" dirty="0"/>
          </a:p>
          <a:p>
            <a:r>
              <a:rPr lang="en-VN" dirty="0"/>
              <a:t>UnitTest – </a:t>
            </a:r>
            <a:r>
              <a:rPr lang="en-US" dirty="0"/>
              <a:t>Quick &amp; Nimble</a:t>
            </a:r>
            <a:r>
              <a:rPr lang="en-VN" dirty="0"/>
              <a:t>: </a:t>
            </a:r>
            <a:r>
              <a:rPr lang="en-US" dirty="0">
                <a:hlinkClick r:id="rId2"/>
              </a:rPr>
              <a:t>https://medium.com/inloopx/tdd-using-quick-nimble-244b14b09e3d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1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4E4E-E122-2944-BBEA-B0BBD4ED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8F593-5DA4-E447-B970-68DC62885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Session 1: Introduced Kaizen iOS template.</a:t>
            </a:r>
          </a:p>
          <a:p>
            <a:r>
              <a:rPr lang="en-VN" dirty="0"/>
              <a:t>Session 2: iOS automation test – XCUITest.</a:t>
            </a:r>
          </a:p>
          <a:p>
            <a:r>
              <a:rPr lang="en-VN" dirty="0"/>
              <a:t>Session 3: Unit test – </a:t>
            </a:r>
            <a:r>
              <a:rPr lang="en-US" dirty="0"/>
              <a:t>Quick &amp; Nimble.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75589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EE93-FAC1-514F-BFE9-9F1603AA9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6970"/>
            <a:ext cx="9144000" cy="1383697"/>
          </a:xfrm>
        </p:spPr>
        <p:txBody>
          <a:bodyPr>
            <a:normAutofit fontScale="90000"/>
          </a:bodyPr>
          <a:lstStyle/>
          <a:p>
            <a:r>
              <a:rPr lang="en-VN" dirty="0"/>
              <a:t>Session 1: Kaizen iOS template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A4B83-FAED-5845-97EB-27516E0155B7}"/>
              </a:ext>
            </a:extLst>
          </p:cNvPr>
          <p:cNvSpPr txBox="1"/>
          <p:nvPr/>
        </p:nvSpPr>
        <p:spPr>
          <a:xfrm>
            <a:off x="1648177" y="2630312"/>
            <a:ext cx="8805333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N" sz="2000" dirty="0"/>
              <a:t>Github link: </a:t>
            </a:r>
            <a:r>
              <a:rPr lang="en-US" sz="2000" dirty="0">
                <a:hlinkClick r:id="rId2"/>
              </a:rPr>
              <a:t>https://github.com/vitalifyjp/Kaizen_IOS_Template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Coding role: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Document: </a:t>
            </a:r>
            <a:r>
              <a:rPr lang="en-US" sz="2000" dirty="0">
                <a:hlinkClick r:id="rId3"/>
              </a:rPr>
              <a:t>https://vfa-chaunn.gitbook.io/kaizen-ios-template-gui/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157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5D4F-6398-5840-AF9E-18D67586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21" y="365125"/>
            <a:ext cx="10515600" cy="876653"/>
          </a:xfrm>
        </p:spPr>
        <p:txBody>
          <a:bodyPr/>
          <a:lstStyle/>
          <a:p>
            <a:r>
              <a:rPr lang="en-VN" dirty="0"/>
              <a:t>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6AD3F3-10B3-CC49-8B11-DEAFCC420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0267" y="603582"/>
            <a:ext cx="7712682" cy="5750121"/>
          </a:xfrm>
        </p:spPr>
      </p:pic>
    </p:spTree>
    <p:extLst>
      <p:ext uri="{BB962C8B-B14F-4D97-AF65-F5344CB8AC3E}">
        <p14:creationId xmlns:p14="http://schemas.microsoft.com/office/powerpoint/2010/main" val="245539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EE93-FAC1-514F-BFE9-9F1603AA9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69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VN" dirty="0"/>
              <a:t>Session 2: iOS UI Testing in Xcode</a:t>
            </a:r>
            <a:br>
              <a:rPr lang="en-VN" dirty="0"/>
            </a:br>
            <a:r>
              <a:rPr lang="en-VN" dirty="0"/>
              <a:t>(iOS Automation)</a:t>
            </a:r>
          </a:p>
        </p:txBody>
      </p:sp>
    </p:spTree>
    <p:extLst>
      <p:ext uri="{BB962C8B-B14F-4D97-AF65-F5344CB8AC3E}">
        <p14:creationId xmlns:p14="http://schemas.microsoft.com/office/powerpoint/2010/main" val="58864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26F1-7238-FD48-AC73-9CA1781D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E8F7-F5B2-264B-BD32-BEF981790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Introduction XCUITest.</a:t>
            </a:r>
          </a:p>
          <a:p>
            <a:r>
              <a:rPr lang="en-VN" dirty="0"/>
              <a:t>Record and Playback.</a:t>
            </a:r>
          </a:p>
          <a:p>
            <a:r>
              <a:rPr lang="en-VN" dirty="0"/>
              <a:t>Demo.</a:t>
            </a:r>
          </a:p>
        </p:txBody>
      </p:sp>
    </p:spTree>
    <p:extLst>
      <p:ext uri="{BB962C8B-B14F-4D97-AF65-F5344CB8AC3E}">
        <p14:creationId xmlns:p14="http://schemas.microsoft.com/office/powerpoint/2010/main" val="58188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FAB1-917D-1D41-AB2F-F2E62339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XCUITest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A4D2-3EBB-5B49-B8A2-DCEA1976F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Introduced in Xcode 7 in 2015</a:t>
            </a:r>
          </a:p>
          <a:p>
            <a:r>
              <a:rPr lang="en-VN" dirty="0"/>
              <a:t>xUnit Test cases (XCTestCase)</a:t>
            </a:r>
          </a:p>
          <a:p>
            <a:r>
              <a:rPr lang="en-VN" dirty="0"/>
              <a:t>UITest targets can’t see production codes</a:t>
            </a:r>
          </a:p>
          <a:p>
            <a:endParaRPr lang="en-VN" dirty="0"/>
          </a:p>
          <a:p>
            <a:endParaRPr lang="en-VN" dirty="0"/>
          </a:p>
          <a:p>
            <a:r>
              <a:rPr lang="en-VN" dirty="0"/>
              <a:t>Builds and tests are all executed using XCode (ObjC/Swift)</a:t>
            </a:r>
          </a:p>
          <a:p>
            <a:r>
              <a:rPr lang="en-VN" dirty="0"/>
              <a:t>Record functionality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962D42-B4F7-A946-BCFF-FD7BF566D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528" y="3350302"/>
            <a:ext cx="31369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0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5BFA-564E-AD4F-B3F8-00EACE8A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XCUITest – Recording and playback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B70C48-0548-1C44-BACF-F8C1FD2DB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766" y="1639271"/>
            <a:ext cx="7346824" cy="4351338"/>
          </a:xfrm>
        </p:spPr>
      </p:pic>
    </p:spTree>
    <p:extLst>
      <p:ext uri="{BB962C8B-B14F-4D97-AF65-F5344CB8AC3E}">
        <p14:creationId xmlns:p14="http://schemas.microsoft.com/office/powerpoint/2010/main" val="3715815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BEFACD-AC2A-8841-BD24-A78470579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994" y="412258"/>
            <a:ext cx="8330495" cy="6033484"/>
          </a:xfrm>
        </p:spPr>
      </p:pic>
    </p:spTree>
    <p:extLst>
      <p:ext uri="{BB962C8B-B14F-4D97-AF65-F5344CB8AC3E}">
        <p14:creationId xmlns:p14="http://schemas.microsoft.com/office/powerpoint/2010/main" val="2521091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381</Words>
  <Application>Microsoft Macintosh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Workshop: iOS Testing</vt:lpstr>
      <vt:lpstr>Overview</vt:lpstr>
      <vt:lpstr>Session 1: Kaizen iOS template</vt:lpstr>
      <vt:lpstr>Functions</vt:lpstr>
      <vt:lpstr>Session 2: iOS UI Testing in Xcode (iOS Automation)</vt:lpstr>
      <vt:lpstr>Overview</vt:lpstr>
      <vt:lpstr>XCUITest</vt:lpstr>
      <vt:lpstr>XCUITest – Recording and playback</vt:lpstr>
      <vt:lpstr>PowerPoint Presentation</vt:lpstr>
      <vt:lpstr>Demo</vt:lpstr>
      <vt:lpstr>Session 3: Unit test – Testing with Quick &amp; Nimble.</vt:lpstr>
      <vt:lpstr>Overview</vt:lpstr>
      <vt:lpstr>Comparison between XCTest vs Quick and Nimble</vt:lpstr>
      <vt:lpstr>How to use Quick and Nimble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UI Testing in Xcode (iOS Automation)</dc:title>
  <dc:creator>Microsoft Office User</dc:creator>
  <cp:lastModifiedBy>Microsoft Office User</cp:lastModifiedBy>
  <cp:revision>18</cp:revision>
  <dcterms:created xsi:type="dcterms:W3CDTF">2020-06-16T08:57:13Z</dcterms:created>
  <dcterms:modified xsi:type="dcterms:W3CDTF">2020-06-17T04:26:22Z</dcterms:modified>
</cp:coreProperties>
</file>