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71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62" r:id="rId13"/>
    <p:sldId id="273" r:id="rId14"/>
    <p:sldId id="275" r:id="rId15"/>
    <p:sldId id="25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987AB8E-579B-4645-8AA4-1C66086146C8}">
          <p14:sldIdLst>
            <p14:sldId id="260"/>
            <p14:sldId id="261"/>
            <p14:sldId id="271"/>
          </p14:sldIdLst>
        </p14:section>
        <p14:section name="PWA" id="{B7B13E03-A228-42D0-AE46-ED46C496AB44}">
          <p14:sldIdLst>
            <p14:sldId id="264"/>
            <p14:sldId id="259"/>
            <p14:sldId id="265"/>
            <p14:sldId id="266"/>
            <p14:sldId id="267"/>
          </p14:sldIdLst>
        </p14:section>
        <p14:section name="Blazor + PWA" id="{21222F10-B695-47FB-8774-A8BDCB859269}">
          <p14:sldIdLst>
            <p14:sldId id="268"/>
            <p14:sldId id="269"/>
            <p14:sldId id="270"/>
            <p14:sldId id="262"/>
            <p14:sldId id="273"/>
            <p14:sldId id="275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1C74"/>
    <a:srgbClr val="32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3C513-0E5E-49CF-8157-E87120F5E021}" v="467" dt="2020-06-16T17:06:56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399" autoAdjust="0"/>
    <p:restoredTop sz="71180" autoAdjust="0"/>
  </p:normalViewPr>
  <p:slideViewPr>
    <p:cSldViewPr snapToGrid="0">
      <p:cViewPr varScale="1">
        <p:scale>
          <a:sx n="67" d="100"/>
          <a:sy n="67" d="100"/>
        </p:scale>
        <p:origin x="33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en FABING" userId="c09c3fedede0f98f" providerId="LiveId" clId="{5493C513-0E5E-49CF-8157-E87120F5E021}"/>
    <pc:docChg chg="undo custSel addSld delSld modSld sldOrd addSection modSection">
      <pc:chgData name="Vivien FABING" userId="c09c3fedede0f98f" providerId="LiveId" clId="{5493C513-0E5E-49CF-8157-E87120F5E021}" dt="2020-06-16T17:06:56.780" v="3600"/>
      <pc:docMkLst>
        <pc:docMk/>
      </pc:docMkLst>
      <pc:sldChg chg="addSp delSp modSp mod ord setBg delAnim modAnim">
        <pc:chgData name="Vivien FABING" userId="c09c3fedede0f98f" providerId="LiveId" clId="{5493C513-0E5E-49CF-8157-E87120F5E021}" dt="2020-06-16T17:06:56.780" v="3600"/>
        <pc:sldMkLst>
          <pc:docMk/>
          <pc:sldMk cId="1644245589" sldId="256"/>
        </pc:sldMkLst>
        <pc:spChg chg="del">
          <ac:chgData name="Vivien FABING" userId="c09c3fedede0f98f" providerId="LiveId" clId="{5493C513-0E5E-49CF-8157-E87120F5E021}" dt="2020-06-13T15:19:00.871" v="228" actId="478"/>
          <ac:spMkLst>
            <pc:docMk/>
            <pc:sldMk cId="1644245589" sldId="256"/>
            <ac:spMk id="2" creationId="{9BA9470C-4E91-4F0C-BBD0-C055A00E0BA9}"/>
          </ac:spMkLst>
        </pc:spChg>
        <pc:spChg chg="del">
          <ac:chgData name="Vivien FABING" userId="c09c3fedede0f98f" providerId="LiveId" clId="{5493C513-0E5E-49CF-8157-E87120F5E021}" dt="2020-06-13T15:19:00.871" v="228" actId="478"/>
          <ac:spMkLst>
            <pc:docMk/>
            <pc:sldMk cId="1644245589" sldId="256"/>
            <ac:spMk id="3" creationId="{B24C94A9-57E1-4129-B3E6-BD61FDE75E44}"/>
          </ac:spMkLst>
        </pc:spChg>
        <pc:spChg chg="mod">
          <ac:chgData name="Vivien FABING" userId="c09c3fedede0f98f" providerId="LiveId" clId="{5493C513-0E5E-49CF-8157-E87120F5E021}" dt="2020-06-13T15:27:46.564" v="277" actId="207"/>
          <ac:spMkLst>
            <pc:docMk/>
            <pc:sldMk cId="1644245589" sldId="256"/>
            <ac:spMk id="8" creationId="{D25B130B-A081-400D-BAC6-59928138F758}"/>
          </ac:spMkLst>
        </pc:spChg>
        <pc:spChg chg="mod">
          <ac:chgData name="Vivien FABING" userId="c09c3fedede0f98f" providerId="LiveId" clId="{5493C513-0E5E-49CF-8157-E87120F5E021}" dt="2020-06-13T15:28:08.227" v="281" actId="115"/>
          <ac:spMkLst>
            <pc:docMk/>
            <pc:sldMk cId="1644245589" sldId="256"/>
            <ac:spMk id="9" creationId="{05CD3E2C-D6DE-4F42-91DE-092344A581DE}"/>
          </ac:spMkLst>
        </pc:spChg>
        <pc:spChg chg="mod">
          <ac:chgData name="Vivien FABING" userId="c09c3fedede0f98f" providerId="LiveId" clId="{5493C513-0E5E-49CF-8157-E87120F5E021}" dt="2020-06-13T15:28:00.434" v="279" actId="207"/>
          <ac:spMkLst>
            <pc:docMk/>
            <pc:sldMk cId="1644245589" sldId="256"/>
            <ac:spMk id="11" creationId="{7210F925-F470-4CC4-8754-0021AAB19E19}"/>
          </ac:spMkLst>
        </pc:spChg>
        <pc:spChg chg="mod">
          <ac:chgData name="Vivien FABING" userId="c09c3fedede0f98f" providerId="LiveId" clId="{5493C513-0E5E-49CF-8157-E87120F5E021}" dt="2020-06-13T15:28:00.434" v="279" actId="207"/>
          <ac:spMkLst>
            <pc:docMk/>
            <pc:sldMk cId="1644245589" sldId="256"/>
            <ac:spMk id="12" creationId="{C78859C2-659E-4939-A521-F00094AF9C01}"/>
          </ac:spMkLst>
        </pc:spChg>
        <pc:spChg chg="mod">
          <ac:chgData name="Vivien FABING" userId="c09c3fedede0f98f" providerId="LiveId" clId="{5493C513-0E5E-49CF-8157-E87120F5E021}" dt="2020-06-13T15:28:31.636" v="284" actId="207"/>
          <ac:spMkLst>
            <pc:docMk/>
            <pc:sldMk cId="1644245589" sldId="256"/>
            <ac:spMk id="15" creationId="{B13B87A3-4332-4142-8554-45E9F92D69B5}"/>
          </ac:spMkLst>
        </pc:spChg>
        <pc:spChg chg="mod">
          <ac:chgData name="Vivien FABING" userId="c09c3fedede0f98f" providerId="LiveId" clId="{5493C513-0E5E-49CF-8157-E87120F5E021}" dt="2020-06-13T15:28:48.807" v="286" actId="207"/>
          <ac:spMkLst>
            <pc:docMk/>
            <pc:sldMk cId="1644245589" sldId="256"/>
            <ac:spMk id="18" creationId="{FCDA64B8-09D5-400C-88A6-F8B99F9BE793}"/>
          </ac:spMkLst>
        </pc:spChg>
        <pc:spChg chg="add mod">
          <ac:chgData name="Vivien FABING" userId="c09c3fedede0f98f" providerId="LiveId" clId="{5493C513-0E5E-49CF-8157-E87120F5E021}" dt="2020-06-13T15:27:13.183" v="275" actId="14100"/>
          <ac:spMkLst>
            <pc:docMk/>
            <pc:sldMk cId="1644245589" sldId="256"/>
            <ac:spMk id="19" creationId="{6862419B-B5A0-4121-96CF-9AD4E9509C8F}"/>
          </ac:spMkLst>
        </pc:spChg>
        <pc:spChg chg="add mod ord">
          <ac:chgData name="Vivien FABING" userId="c09c3fedede0f98f" providerId="LiveId" clId="{5493C513-0E5E-49CF-8157-E87120F5E021}" dt="2020-06-13T15:31:33.143" v="552" actId="1037"/>
          <ac:spMkLst>
            <pc:docMk/>
            <pc:sldMk cId="1644245589" sldId="256"/>
            <ac:spMk id="20" creationId="{E5221B80-9131-4FE0-9AFA-41D219BA02B4}"/>
          </ac:spMkLst>
        </pc:spChg>
        <pc:spChg chg="add del mod">
          <ac:chgData name="Vivien FABING" userId="c09c3fedede0f98f" providerId="LiveId" clId="{5493C513-0E5E-49CF-8157-E87120F5E021}" dt="2020-06-13T15:30:41.537" v="496" actId="478"/>
          <ac:spMkLst>
            <pc:docMk/>
            <pc:sldMk cId="1644245589" sldId="256"/>
            <ac:spMk id="21" creationId="{53C7128D-3BE0-4F00-940C-E6519A447801}"/>
          </ac:spMkLst>
        </pc:spChg>
        <pc:spChg chg="add mod">
          <ac:chgData name="Vivien FABING" userId="c09c3fedede0f98f" providerId="LiveId" clId="{5493C513-0E5E-49CF-8157-E87120F5E021}" dt="2020-06-13T15:30:47.455" v="499" actId="1076"/>
          <ac:spMkLst>
            <pc:docMk/>
            <pc:sldMk cId="1644245589" sldId="256"/>
            <ac:spMk id="23" creationId="{A910DEB9-DD00-483F-933F-AA05A4E0F5A9}"/>
          </ac:spMkLst>
        </pc:spChg>
        <pc:grpChg chg="add mod ord">
          <ac:chgData name="Vivien FABING" userId="c09c3fedede0f98f" providerId="LiveId" clId="{5493C513-0E5E-49CF-8157-E87120F5E021}" dt="2020-06-13T15:31:51.081" v="589" actId="1038"/>
          <ac:grpSpMkLst>
            <pc:docMk/>
            <pc:sldMk cId="1644245589" sldId="256"/>
            <ac:grpSpMk id="7" creationId="{97E9C1CF-82EE-4615-8C5C-A2A6B3F82E24}"/>
          </ac:grpSpMkLst>
        </pc:grpChg>
        <pc:grpChg chg="add mod ord">
          <ac:chgData name="Vivien FABING" userId="c09c3fedede0f98f" providerId="LiveId" clId="{5493C513-0E5E-49CF-8157-E87120F5E021}" dt="2020-06-13T15:31:42.039" v="576" actId="1036"/>
          <ac:grpSpMkLst>
            <pc:docMk/>
            <pc:sldMk cId="1644245589" sldId="256"/>
            <ac:grpSpMk id="10" creationId="{01C2A59D-8EE3-40AB-A689-FDFDF29E1B87}"/>
          </ac:grpSpMkLst>
        </pc:grpChg>
        <pc:grpChg chg="add mod ord">
          <ac:chgData name="Vivien FABING" userId="c09c3fedede0f98f" providerId="LiveId" clId="{5493C513-0E5E-49CF-8157-E87120F5E021}" dt="2020-06-13T15:31:46.888" v="584" actId="1038"/>
          <ac:grpSpMkLst>
            <pc:docMk/>
            <pc:sldMk cId="1644245589" sldId="256"/>
            <ac:grpSpMk id="13" creationId="{363225BA-AACD-4E9D-B7AF-F091F83885CF}"/>
          </ac:grpSpMkLst>
        </pc:grpChg>
        <pc:grpChg chg="add mod ord">
          <ac:chgData name="Vivien FABING" userId="c09c3fedede0f98f" providerId="LiveId" clId="{5493C513-0E5E-49CF-8157-E87120F5E021}" dt="2020-06-13T15:31:55.331" v="606" actId="1038"/>
          <ac:grpSpMkLst>
            <pc:docMk/>
            <pc:sldMk cId="1644245589" sldId="256"/>
            <ac:grpSpMk id="16" creationId="{4CACEFF5-C86A-45C6-8D42-4A579C1AC60C}"/>
          </ac:grpSpMkLst>
        </pc:grpChg>
        <pc:picChg chg="add mod ord">
          <ac:chgData name="Vivien FABING" userId="c09c3fedede0f98f" providerId="LiveId" clId="{5493C513-0E5E-49CF-8157-E87120F5E021}" dt="2020-06-13T15:25:42.922" v="263" actId="167"/>
          <ac:picMkLst>
            <pc:docMk/>
            <pc:sldMk cId="1644245589" sldId="256"/>
            <ac:picMk id="5" creationId="{18BE3EED-B922-4A9B-9DA6-954C6FFAFEAB}"/>
          </ac:picMkLst>
        </pc:picChg>
        <pc:picChg chg="add del mod">
          <ac:chgData name="Vivien FABING" userId="c09c3fedede0f98f" providerId="LiveId" clId="{5493C513-0E5E-49CF-8157-E87120F5E021}" dt="2020-06-13T15:24:01.895" v="251" actId="478"/>
          <ac:picMkLst>
            <pc:docMk/>
            <pc:sldMk cId="1644245589" sldId="256"/>
            <ac:picMk id="6" creationId="{08ABA273-2319-4551-9209-E382FF562437}"/>
          </ac:picMkLst>
        </pc:picChg>
        <pc:picChg chg="mod">
          <ac:chgData name="Vivien FABING" userId="c09c3fedede0f98f" providerId="LiveId" clId="{5493C513-0E5E-49CF-8157-E87120F5E021}" dt="2020-06-13T15:24:16.316" v="252"/>
          <ac:picMkLst>
            <pc:docMk/>
            <pc:sldMk cId="1644245589" sldId="256"/>
            <ac:picMk id="14" creationId="{6CF2E517-DBAF-4A46-848C-C9FB7E78F199}"/>
          </ac:picMkLst>
        </pc:picChg>
        <pc:picChg chg="mod">
          <ac:chgData name="Vivien FABING" userId="c09c3fedede0f98f" providerId="LiveId" clId="{5493C513-0E5E-49CF-8157-E87120F5E021}" dt="2020-06-13T15:28:48.807" v="286" actId="207"/>
          <ac:picMkLst>
            <pc:docMk/>
            <pc:sldMk cId="1644245589" sldId="256"/>
            <ac:picMk id="17" creationId="{5DBE529C-0FA0-4198-8F0F-9CD99A5C42E7}"/>
          </ac:picMkLst>
        </pc:picChg>
      </pc:sldChg>
      <pc:sldChg chg="modSp del mod ord">
        <pc:chgData name="Vivien FABING" userId="c09c3fedede0f98f" providerId="LiveId" clId="{5493C513-0E5E-49CF-8157-E87120F5E021}" dt="2020-06-16T17:06:20.055" v="3599" actId="47"/>
        <pc:sldMkLst>
          <pc:docMk/>
          <pc:sldMk cId="4144999836" sldId="257"/>
        </pc:sldMkLst>
        <pc:spChg chg="mod">
          <ac:chgData name="Vivien FABING" userId="c09c3fedede0f98f" providerId="LiveId" clId="{5493C513-0E5E-49CF-8157-E87120F5E021}" dt="2020-06-07T16:06:00.548" v="227" actId="20577"/>
          <ac:spMkLst>
            <pc:docMk/>
            <pc:sldMk cId="4144999836" sldId="257"/>
            <ac:spMk id="3" creationId="{0C97D051-11F0-4910-80C5-7462B913EFBA}"/>
          </ac:spMkLst>
        </pc:spChg>
      </pc:sldChg>
      <pc:sldChg chg="delSp add del mod">
        <pc:chgData name="Vivien FABING" userId="c09c3fedede0f98f" providerId="LiveId" clId="{5493C513-0E5E-49CF-8157-E87120F5E021}" dt="2020-06-13T15:22:35.218" v="244" actId="47"/>
        <pc:sldMkLst>
          <pc:docMk/>
          <pc:sldMk cId="412294859" sldId="258"/>
        </pc:sldMkLst>
        <pc:picChg chg="del">
          <ac:chgData name="Vivien FABING" userId="c09c3fedede0f98f" providerId="LiveId" clId="{5493C513-0E5E-49CF-8157-E87120F5E021}" dt="2020-06-13T15:22:08.427" v="241" actId="478"/>
          <ac:picMkLst>
            <pc:docMk/>
            <pc:sldMk cId="412294859" sldId="258"/>
            <ac:picMk id="5" creationId="{18BE3EED-B922-4A9B-9DA6-954C6FFAFEAB}"/>
          </ac:picMkLst>
        </pc:picChg>
      </pc:sldChg>
      <pc:sldChg chg="addSp delSp modSp new add del mod setBg modAnim modNotesTx">
        <pc:chgData name="Vivien FABING" userId="c09c3fedede0f98f" providerId="LiveId" clId="{5493C513-0E5E-49CF-8157-E87120F5E021}" dt="2020-06-13T16:04:45.661" v="908"/>
        <pc:sldMkLst>
          <pc:docMk/>
          <pc:sldMk cId="3873047489" sldId="259"/>
        </pc:sldMkLst>
        <pc:spChg chg="del">
          <ac:chgData name="Vivien FABING" userId="c09c3fedede0f98f" providerId="LiveId" clId="{5493C513-0E5E-49CF-8157-E87120F5E021}" dt="2020-06-13T15:34:25.850" v="611" actId="478"/>
          <ac:spMkLst>
            <pc:docMk/>
            <pc:sldMk cId="3873047489" sldId="259"/>
            <ac:spMk id="2" creationId="{764F14DE-228B-4925-977C-0E5AD808D552}"/>
          </ac:spMkLst>
        </pc:spChg>
        <pc:spChg chg="del">
          <ac:chgData name="Vivien FABING" userId="c09c3fedede0f98f" providerId="LiveId" clId="{5493C513-0E5E-49CF-8157-E87120F5E021}" dt="2020-06-13T15:34:25.850" v="611" actId="478"/>
          <ac:spMkLst>
            <pc:docMk/>
            <pc:sldMk cId="3873047489" sldId="259"/>
            <ac:spMk id="3" creationId="{3995994C-AA4C-4AFC-9327-6024022AA555}"/>
          </ac:spMkLst>
        </pc:spChg>
        <pc:spChg chg="mod">
          <ac:chgData name="Vivien FABING" userId="c09c3fedede0f98f" providerId="LiveId" clId="{5493C513-0E5E-49CF-8157-E87120F5E021}" dt="2020-06-13T15:36:15.470" v="626" actId="404"/>
          <ac:spMkLst>
            <pc:docMk/>
            <pc:sldMk cId="3873047489" sldId="259"/>
            <ac:spMk id="8" creationId="{E7E83363-4F10-4EE9-BF32-CD30291CC0C1}"/>
          </ac:spMkLst>
        </pc:spChg>
        <pc:spChg chg="mod">
          <ac:chgData name="Vivien FABING" userId="c09c3fedede0f98f" providerId="LiveId" clId="{5493C513-0E5E-49CF-8157-E87120F5E021}" dt="2020-06-13T15:35:37.623" v="619" actId="1076"/>
          <ac:spMkLst>
            <pc:docMk/>
            <pc:sldMk cId="3873047489" sldId="259"/>
            <ac:spMk id="9" creationId="{C65A9DFD-ADA9-4C25-8C71-484B43249A17}"/>
          </ac:spMkLst>
        </pc:spChg>
        <pc:spChg chg="mod">
          <ac:chgData name="Vivien FABING" userId="c09c3fedede0f98f" providerId="LiveId" clId="{5493C513-0E5E-49CF-8157-E87120F5E021}" dt="2020-06-13T15:35:37.623" v="619" actId="1076"/>
          <ac:spMkLst>
            <pc:docMk/>
            <pc:sldMk cId="3873047489" sldId="259"/>
            <ac:spMk id="10" creationId="{58F5F348-FB8A-4931-9405-513EF03A2DA2}"/>
          </ac:spMkLst>
        </pc:spChg>
        <pc:spChg chg="mod">
          <ac:chgData name="Vivien FABING" userId="c09c3fedede0f98f" providerId="LiveId" clId="{5493C513-0E5E-49CF-8157-E87120F5E021}" dt="2020-06-13T15:35:37.623" v="619" actId="1076"/>
          <ac:spMkLst>
            <pc:docMk/>
            <pc:sldMk cId="3873047489" sldId="259"/>
            <ac:spMk id="11" creationId="{1D5E4B72-0F22-4B71-9296-60938BB3E529}"/>
          </ac:spMkLst>
        </pc:spChg>
        <pc:spChg chg="mod">
          <ac:chgData name="Vivien FABING" userId="c09c3fedede0f98f" providerId="LiveId" clId="{5493C513-0E5E-49CF-8157-E87120F5E021}" dt="2020-06-13T15:35:37.623" v="619" actId="1076"/>
          <ac:spMkLst>
            <pc:docMk/>
            <pc:sldMk cId="3873047489" sldId="259"/>
            <ac:spMk id="12" creationId="{E777B07B-FEE0-4575-821D-AF5A3619F28C}"/>
          </ac:spMkLst>
        </pc:spChg>
        <pc:spChg chg="mod">
          <ac:chgData name="Vivien FABING" userId="c09c3fedede0f98f" providerId="LiveId" clId="{5493C513-0E5E-49CF-8157-E87120F5E021}" dt="2020-06-13T15:35:37.623" v="619" actId="1076"/>
          <ac:spMkLst>
            <pc:docMk/>
            <pc:sldMk cId="3873047489" sldId="259"/>
            <ac:spMk id="14" creationId="{DDDFD2AE-F7A2-45CE-8509-AE922631B5F2}"/>
          </ac:spMkLst>
        </pc:spChg>
        <pc:spChg chg="mod">
          <ac:chgData name="Vivien FABING" userId="c09c3fedede0f98f" providerId="LiveId" clId="{5493C513-0E5E-49CF-8157-E87120F5E021}" dt="2020-06-13T15:35:37.623" v="619" actId="1076"/>
          <ac:spMkLst>
            <pc:docMk/>
            <pc:sldMk cId="3873047489" sldId="259"/>
            <ac:spMk id="15" creationId="{632DAB74-2A5A-4D83-BA56-56DFDEB0DA6E}"/>
          </ac:spMkLst>
        </pc:spChg>
        <pc:spChg chg="mod">
          <ac:chgData name="Vivien FABING" userId="c09c3fedede0f98f" providerId="LiveId" clId="{5493C513-0E5E-49CF-8157-E87120F5E021}" dt="2020-06-13T15:35:37.623" v="619" actId="1076"/>
          <ac:spMkLst>
            <pc:docMk/>
            <pc:sldMk cId="3873047489" sldId="259"/>
            <ac:spMk id="16" creationId="{9537152A-2896-4BF3-AC6A-009D9282ED3A}"/>
          </ac:spMkLst>
        </pc:spChg>
        <pc:spChg chg="mod">
          <ac:chgData name="Vivien FABING" userId="c09c3fedede0f98f" providerId="LiveId" clId="{5493C513-0E5E-49CF-8157-E87120F5E021}" dt="2020-06-13T15:35:37.623" v="619" actId="1076"/>
          <ac:spMkLst>
            <pc:docMk/>
            <pc:sldMk cId="3873047489" sldId="259"/>
            <ac:spMk id="17" creationId="{D87CD6CD-6BFE-409B-A23A-1D14168683DA}"/>
          </ac:spMkLst>
        </pc:spChg>
        <pc:spChg chg="mod">
          <ac:chgData name="Vivien FABING" userId="c09c3fedede0f98f" providerId="LiveId" clId="{5493C513-0E5E-49CF-8157-E87120F5E021}" dt="2020-06-13T15:35:37.623" v="619" actId="1076"/>
          <ac:spMkLst>
            <pc:docMk/>
            <pc:sldMk cId="3873047489" sldId="259"/>
            <ac:spMk id="18" creationId="{DF5F782F-BAFF-4AB1-9B24-988473DDDF9C}"/>
          </ac:spMkLst>
        </pc:spChg>
        <pc:spChg chg="mod">
          <ac:chgData name="Vivien FABING" userId="c09c3fedede0f98f" providerId="LiveId" clId="{5493C513-0E5E-49CF-8157-E87120F5E021}" dt="2020-06-13T15:36:02.235" v="624" actId="1076"/>
          <ac:spMkLst>
            <pc:docMk/>
            <pc:sldMk cId="3873047489" sldId="259"/>
            <ac:spMk id="20" creationId="{0FB9F996-8564-4746-A3FB-D1F0EF51E40C}"/>
          </ac:spMkLst>
        </pc:spChg>
        <pc:spChg chg="mod">
          <ac:chgData name="Vivien FABING" userId="c09c3fedede0f98f" providerId="LiveId" clId="{5493C513-0E5E-49CF-8157-E87120F5E021}" dt="2020-06-13T15:36:32.543" v="632" actId="404"/>
          <ac:spMkLst>
            <pc:docMk/>
            <pc:sldMk cId="3873047489" sldId="259"/>
            <ac:spMk id="21" creationId="{0135481B-C69B-4D3B-8122-621702D0BC7F}"/>
          </ac:spMkLst>
        </pc:spChg>
        <pc:spChg chg="mod">
          <ac:chgData name="Vivien FABING" userId="c09c3fedede0f98f" providerId="LiveId" clId="{5493C513-0E5E-49CF-8157-E87120F5E021}" dt="2020-06-13T15:36:02.235" v="624" actId="1076"/>
          <ac:spMkLst>
            <pc:docMk/>
            <pc:sldMk cId="3873047489" sldId="259"/>
            <ac:spMk id="25" creationId="{E9BDBCBC-DAFA-4F4C-B69E-7DC8F99421B8}"/>
          </ac:spMkLst>
        </pc:spChg>
        <pc:spChg chg="mod">
          <ac:chgData name="Vivien FABING" userId="c09c3fedede0f98f" providerId="LiveId" clId="{5493C513-0E5E-49CF-8157-E87120F5E021}" dt="2020-06-13T15:36:23.300" v="630" actId="404"/>
          <ac:spMkLst>
            <pc:docMk/>
            <pc:sldMk cId="3873047489" sldId="259"/>
            <ac:spMk id="28" creationId="{69CCE665-8E0F-48D3-A398-403FB8A871EE}"/>
          </ac:spMkLst>
        </pc:spChg>
        <pc:spChg chg="mod">
          <ac:chgData name="Vivien FABING" userId="c09c3fedede0f98f" providerId="LiveId" clId="{5493C513-0E5E-49CF-8157-E87120F5E021}" dt="2020-06-13T15:36:02.235" v="624" actId="1076"/>
          <ac:spMkLst>
            <pc:docMk/>
            <pc:sldMk cId="3873047489" sldId="259"/>
            <ac:spMk id="41" creationId="{A1DF6658-0A22-4BCA-97B6-F66C80275D0F}"/>
          </ac:spMkLst>
        </pc:spChg>
        <pc:spChg chg="mod">
          <ac:chgData name="Vivien FABING" userId="c09c3fedede0f98f" providerId="LiveId" clId="{5493C513-0E5E-49CF-8157-E87120F5E021}" dt="2020-06-13T15:36:02.235" v="624" actId="1076"/>
          <ac:spMkLst>
            <pc:docMk/>
            <pc:sldMk cId="3873047489" sldId="259"/>
            <ac:spMk id="42" creationId="{6C760A3B-6D11-4FA1-8AEC-33FC5DE0C7AD}"/>
          </ac:spMkLst>
        </pc:spChg>
        <pc:spChg chg="mod">
          <ac:chgData name="Vivien FABING" userId="c09c3fedede0f98f" providerId="LiveId" clId="{5493C513-0E5E-49CF-8157-E87120F5E021}" dt="2020-06-13T15:36:02.235" v="624" actId="1076"/>
          <ac:spMkLst>
            <pc:docMk/>
            <pc:sldMk cId="3873047489" sldId="259"/>
            <ac:spMk id="43" creationId="{8457AFE5-8A16-49F7-A8C2-A06EF1E5F18F}"/>
          </ac:spMkLst>
        </pc:spChg>
        <pc:spChg chg="mod">
          <ac:chgData name="Vivien FABING" userId="c09c3fedede0f98f" providerId="LiveId" clId="{5493C513-0E5E-49CF-8157-E87120F5E021}" dt="2020-06-13T15:36:02.235" v="624" actId="1076"/>
          <ac:spMkLst>
            <pc:docMk/>
            <pc:sldMk cId="3873047489" sldId="259"/>
            <ac:spMk id="44" creationId="{D900FFC5-4367-41EB-A716-D7367E0E2EE4}"/>
          </ac:spMkLst>
        </pc:spChg>
        <pc:spChg chg="mod">
          <ac:chgData name="Vivien FABING" userId="c09c3fedede0f98f" providerId="LiveId" clId="{5493C513-0E5E-49CF-8157-E87120F5E021}" dt="2020-06-13T15:36:02.235" v="624" actId="1076"/>
          <ac:spMkLst>
            <pc:docMk/>
            <pc:sldMk cId="3873047489" sldId="259"/>
            <ac:spMk id="45" creationId="{375FD627-E0D3-4C1C-8337-0A35F2499581}"/>
          </ac:spMkLst>
        </pc:spChg>
        <pc:spChg chg="mod">
          <ac:chgData name="Vivien FABING" userId="c09c3fedede0f98f" providerId="LiveId" clId="{5493C513-0E5E-49CF-8157-E87120F5E021}" dt="2020-06-13T15:36:02.235" v="624" actId="1076"/>
          <ac:spMkLst>
            <pc:docMk/>
            <pc:sldMk cId="3873047489" sldId="259"/>
            <ac:spMk id="46" creationId="{1CCD085B-C571-4CF5-BD10-40BE2BE50C63}"/>
          </ac:spMkLst>
        </pc:spChg>
        <pc:spChg chg="mod">
          <ac:chgData name="Vivien FABING" userId="c09c3fedede0f98f" providerId="LiveId" clId="{5493C513-0E5E-49CF-8157-E87120F5E021}" dt="2020-06-13T15:36:02.235" v="624" actId="1076"/>
          <ac:spMkLst>
            <pc:docMk/>
            <pc:sldMk cId="3873047489" sldId="259"/>
            <ac:spMk id="47" creationId="{135AF3F5-BDAA-442C-BE20-55A3DCF52370}"/>
          </ac:spMkLst>
        </pc:spChg>
        <pc:spChg chg="add del mod">
          <ac:chgData name="Vivien FABING" userId="c09c3fedede0f98f" providerId="LiveId" clId="{5493C513-0E5E-49CF-8157-E87120F5E021}" dt="2020-06-13T15:39:18.445" v="654" actId="478"/>
          <ac:spMkLst>
            <pc:docMk/>
            <pc:sldMk cId="3873047489" sldId="259"/>
            <ac:spMk id="48" creationId="{975A4D9C-616D-4DCB-9126-5DA573193D14}"/>
          </ac:spMkLst>
        </pc:spChg>
        <pc:spChg chg="add del mod">
          <ac:chgData name="Vivien FABING" userId="c09c3fedede0f98f" providerId="LiveId" clId="{5493C513-0E5E-49CF-8157-E87120F5E021}" dt="2020-06-13T15:39:21.904" v="655" actId="478"/>
          <ac:spMkLst>
            <pc:docMk/>
            <pc:sldMk cId="3873047489" sldId="259"/>
            <ac:spMk id="52" creationId="{44EDD9DE-8E2A-4521-99AB-F8F7BC1EDD78}"/>
          </ac:spMkLst>
        </pc:spChg>
        <pc:spChg chg="add mod">
          <ac:chgData name="Vivien FABING" userId="c09c3fedede0f98f" providerId="LiveId" clId="{5493C513-0E5E-49CF-8157-E87120F5E021}" dt="2020-06-13T16:04:00.677" v="901" actId="1076"/>
          <ac:spMkLst>
            <pc:docMk/>
            <pc:sldMk cId="3873047489" sldId="259"/>
            <ac:spMk id="54" creationId="{D1722D81-4E98-4FF3-8325-2B4445308C1D}"/>
          </ac:spMkLst>
        </pc:spChg>
        <pc:grpChg chg="add del mod">
          <ac:chgData name="Vivien FABING" userId="c09c3fedede0f98f" providerId="LiveId" clId="{5493C513-0E5E-49CF-8157-E87120F5E021}" dt="2020-06-13T15:37:22.128" v="646" actId="478"/>
          <ac:grpSpMkLst>
            <pc:docMk/>
            <pc:sldMk cId="3873047489" sldId="259"/>
            <ac:grpSpMk id="4" creationId="{FC69DB90-2ED4-4047-A277-6D8C7EE10127}"/>
          </ac:grpSpMkLst>
        </pc:grpChg>
        <pc:grpChg chg="mod">
          <ac:chgData name="Vivien FABING" userId="c09c3fedede0f98f" providerId="LiveId" clId="{5493C513-0E5E-49CF-8157-E87120F5E021}" dt="2020-06-13T15:35:37.623" v="619" actId="1076"/>
          <ac:grpSpMkLst>
            <pc:docMk/>
            <pc:sldMk cId="3873047489" sldId="259"/>
            <ac:grpSpMk id="5" creationId="{4B7379C7-36A1-42EE-829A-C26BB9CF14D2}"/>
          </ac:grpSpMkLst>
        </pc:grpChg>
        <pc:grpChg chg="mod">
          <ac:chgData name="Vivien FABING" userId="c09c3fedede0f98f" providerId="LiveId" clId="{5493C513-0E5E-49CF-8157-E87120F5E021}" dt="2020-06-13T15:35:37.623" v="619" actId="1076"/>
          <ac:grpSpMkLst>
            <pc:docMk/>
            <pc:sldMk cId="3873047489" sldId="259"/>
            <ac:grpSpMk id="7" creationId="{4CE7E799-4D1D-4D36-B339-4F11DB09A8A4}"/>
          </ac:grpSpMkLst>
        </pc:grpChg>
        <pc:grpChg chg="mod">
          <ac:chgData name="Vivien FABING" userId="c09c3fedede0f98f" providerId="LiveId" clId="{5493C513-0E5E-49CF-8157-E87120F5E021}" dt="2020-06-13T15:35:37.623" v="619" actId="1076"/>
          <ac:grpSpMkLst>
            <pc:docMk/>
            <pc:sldMk cId="3873047489" sldId="259"/>
            <ac:grpSpMk id="13" creationId="{240ED036-4485-4F50-B863-4E663439575B}"/>
          </ac:grpSpMkLst>
        </pc:grpChg>
        <pc:grpChg chg="add del mod">
          <ac:chgData name="Vivien FABING" userId="c09c3fedede0f98f" providerId="LiveId" clId="{5493C513-0E5E-49CF-8157-E87120F5E021}" dt="2020-06-13T15:37:21.628" v="645" actId="478"/>
          <ac:grpSpMkLst>
            <pc:docMk/>
            <pc:sldMk cId="3873047489" sldId="259"/>
            <ac:grpSpMk id="19" creationId="{5DD67E6E-1BD8-4B78-B1EA-83EB8A4E9311}"/>
          </ac:grpSpMkLst>
        </pc:grpChg>
        <pc:grpChg chg="mod">
          <ac:chgData name="Vivien FABING" userId="c09c3fedede0f98f" providerId="LiveId" clId="{5493C513-0E5E-49CF-8157-E87120F5E021}" dt="2020-06-13T15:36:02.235" v="624" actId="1076"/>
          <ac:grpSpMkLst>
            <pc:docMk/>
            <pc:sldMk cId="3873047489" sldId="259"/>
            <ac:grpSpMk id="22" creationId="{FCE9F35B-99A7-497F-9686-D968C41AD9AA}"/>
          </ac:grpSpMkLst>
        </pc:grpChg>
        <pc:grpChg chg="mod">
          <ac:chgData name="Vivien FABING" userId="c09c3fedede0f98f" providerId="LiveId" clId="{5493C513-0E5E-49CF-8157-E87120F5E021}" dt="2020-06-13T15:36:02.235" v="624" actId="1076"/>
          <ac:grpSpMkLst>
            <pc:docMk/>
            <pc:sldMk cId="3873047489" sldId="259"/>
            <ac:grpSpMk id="23" creationId="{7374B1F1-E0EF-4B58-AAD5-8F32CB4E772C}"/>
          </ac:grpSpMkLst>
        </pc:grpChg>
        <pc:grpChg chg="mod">
          <ac:chgData name="Vivien FABING" userId="c09c3fedede0f98f" providerId="LiveId" clId="{5493C513-0E5E-49CF-8157-E87120F5E021}" dt="2020-06-13T15:36:02.235" v="624" actId="1076"/>
          <ac:grpSpMkLst>
            <pc:docMk/>
            <pc:sldMk cId="3873047489" sldId="259"/>
            <ac:grpSpMk id="24" creationId="{88783C79-DEF4-4AAE-ABE5-EDAE2AD57E3F}"/>
          </ac:grpSpMkLst>
        </pc:grpChg>
        <pc:grpChg chg="mod">
          <ac:chgData name="Vivien FABING" userId="c09c3fedede0f98f" providerId="LiveId" clId="{5493C513-0E5E-49CF-8157-E87120F5E021}" dt="2020-06-13T15:36:02.235" v="624" actId="1076"/>
          <ac:grpSpMkLst>
            <pc:docMk/>
            <pc:sldMk cId="3873047489" sldId="259"/>
            <ac:grpSpMk id="26" creationId="{6C8ED32D-2729-47E1-BB1C-2CE074BEAB2F}"/>
          </ac:grpSpMkLst>
        </pc:grpChg>
        <pc:grpChg chg="mod">
          <ac:chgData name="Vivien FABING" userId="c09c3fedede0f98f" providerId="LiveId" clId="{5493C513-0E5E-49CF-8157-E87120F5E021}" dt="2020-06-13T15:36:02.235" v="624" actId="1076"/>
          <ac:grpSpMkLst>
            <pc:docMk/>
            <pc:sldMk cId="3873047489" sldId="259"/>
            <ac:grpSpMk id="27" creationId="{C83C9779-3760-4D96-8160-C648BC4EDF18}"/>
          </ac:grpSpMkLst>
        </pc:grpChg>
        <pc:grpChg chg="mod">
          <ac:chgData name="Vivien FABING" userId="c09c3fedede0f98f" providerId="LiveId" clId="{5493C513-0E5E-49CF-8157-E87120F5E021}" dt="2020-06-13T15:36:02.235" v="624" actId="1076"/>
          <ac:grpSpMkLst>
            <pc:docMk/>
            <pc:sldMk cId="3873047489" sldId="259"/>
            <ac:grpSpMk id="29" creationId="{776FCA3B-5E79-4212-A8F1-25D3F6642E09}"/>
          </ac:grpSpMkLst>
        </pc:grpChg>
        <pc:grpChg chg="mod">
          <ac:chgData name="Vivien FABING" userId="c09c3fedede0f98f" providerId="LiveId" clId="{5493C513-0E5E-49CF-8157-E87120F5E021}" dt="2020-06-13T15:36:02.235" v="624" actId="1076"/>
          <ac:grpSpMkLst>
            <pc:docMk/>
            <pc:sldMk cId="3873047489" sldId="259"/>
            <ac:grpSpMk id="33" creationId="{B270E4B3-1788-4E21-8BBF-E4EEB7C40211}"/>
          </ac:grpSpMkLst>
        </pc:grpChg>
        <pc:picChg chg="mod">
          <ac:chgData name="Vivien FABING" userId="c09c3fedede0f98f" providerId="LiveId" clId="{5493C513-0E5E-49CF-8157-E87120F5E021}" dt="2020-06-13T15:35:37.623" v="619" actId="1076"/>
          <ac:picMkLst>
            <pc:docMk/>
            <pc:sldMk cId="3873047489" sldId="259"/>
            <ac:picMk id="6" creationId="{7FC6D41C-6BF6-4450-9136-DD1D2E08A93B}"/>
          </ac:picMkLst>
        </pc:picChg>
        <pc:picChg chg="mod">
          <ac:chgData name="Vivien FABING" userId="c09c3fedede0f98f" providerId="LiveId" clId="{5493C513-0E5E-49CF-8157-E87120F5E021}" dt="2020-06-13T15:36:02.235" v="624" actId="1076"/>
          <ac:picMkLst>
            <pc:docMk/>
            <pc:sldMk cId="3873047489" sldId="259"/>
            <ac:picMk id="30" creationId="{E87BF90D-224E-46FC-BA2C-451E7D513984}"/>
          </ac:picMkLst>
        </pc:picChg>
        <pc:picChg chg="mod">
          <ac:chgData name="Vivien FABING" userId="c09c3fedede0f98f" providerId="LiveId" clId="{5493C513-0E5E-49CF-8157-E87120F5E021}" dt="2020-06-13T15:36:02.235" v="624" actId="1076"/>
          <ac:picMkLst>
            <pc:docMk/>
            <pc:sldMk cId="3873047489" sldId="259"/>
            <ac:picMk id="31" creationId="{3749A977-7695-4FEE-A808-228450BE5FC6}"/>
          </ac:picMkLst>
        </pc:picChg>
        <pc:picChg chg="mod">
          <ac:chgData name="Vivien FABING" userId="c09c3fedede0f98f" providerId="LiveId" clId="{5493C513-0E5E-49CF-8157-E87120F5E021}" dt="2020-06-13T15:36:02.235" v="624" actId="1076"/>
          <ac:picMkLst>
            <pc:docMk/>
            <pc:sldMk cId="3873047489" sldId="259"/>
            <ac:picMk id="32" creationId="{4A83D391-8650-4900-BFC6-42DFD1270396}"/>
          </ac:picMkLst>
        </pc:picChg>
        <pc:picChg chg="mod">
          <ac:chgData name="Vivien FABING" userId="c09c3fedede0f98f" providerId="LiveId" clId="{5493C513-0E5E-49CF-8157-E87120F5E021}" dt="2020-06-13T15:36:02.235" v="624" actId="1076"/>
          <ac:picMkLst>
            <pc:docMk/>
            <pc:sldMk cId="3873047489" sldId="259"/>
            <ac:picMk id="36" creationId="{9A474AE2-C835-4F3D-B5EE-3FF5C9732168}"/>
          </ac:picMkLst>
        </pc:picChg>
        <pc:picChg chg="mod">
          <ac:chgData name="Vivien FABING" userId="c09c3fedede0f98f" providerId="LiveId" clId="{5493C513-0E5E-49CF-8157-E87120F5E021}" dt="2020-06-13T15:36:02.235" v="624" actId="1076"/>
          <ac:picMkLst>
            <pc:docMk/>
            <pc:sldMk cId="3873047489" sldId="259"/>
            <ac:picMk id="37" creationId="{25255008-0683-4857-99EA-4F9B14933189}"/>
          </ac:picMkLst>
        </pc:picChg>
        <pc:picChg chg="mod">
          <ac:chgData name="Vivien FABING" userId="c09c3fedede0f98f" providerId="LiveId" clId="{5493C513-0E5E-49CF-8157-E87120F5E021}" dt="2020-06-13T15:36:02.235" v="624" actId="1076"/>
          <ac:picMkLst>
            <pc:docMk/>
            <pc:sldMk cId="3873047489" sldId="259"/>
            <ac:picMk id="38" creationId="{FF77BC9B-F531-4340-95EC-1F2EE6B05354}"/>
          </ac:picMkLst>
        </pc:picChg>
        <pc:picChg chg="add mod">
          <ac:chgData name="Vivien FABING" userId="c09c3fedede0f98f" providerId="LiveId" clId="{5493C513-0E5E-49CF-8157-E87120F5E021}" dt="2020-06-13T15:42:09.553" v="660"/>
          <ac:picMkLst>
            <pc:docMk/>
            <pc:sldMk cId="3873047489" sldId="259"/>
            <ac:picMk id="50" creationId="{7EF3B5F7-22D9-4FFC-8005-910DD7CB4789}"/>
          </ac:picMkLst>
        </pc:picChg>
        <pc:cxnChg chg="mod">
          <ac:chgData name="Vivien FABING" userId="c09c3fedede0f98f" providerId="LiveId" clId="{5493C513-0E5E-49CF-8157-E87120F5E021}" dt="2020-06-13T15:36:02.235" v="624" actId="1076"/>
          <ac:cxnSpMkLst>
            <pc:docMk/>
            <pc:sldMk cId="3873047489" sldId="259"/>
            <ac:cxnSpMk id="34" creationId="{81B86B0F-1F2C-41C6-B090-2E5906ADEA50}"/>
          </ac:cxnSpMkLst>
        </pc:cxnChg>
        <pc:cxnChg chg="mod">
          <ac:chgData name="Vivien FABING" userId="c09c3fedede0f98f" providerId="LiveId" clId="{5493C513-0E5E-49CF-8157-E87120F5E021}" dt="2020-06-13T15:36:02.235" v="624" actId="1076"/>
          <ac:cxnSpMkLst>
            <pc:docMk/>
            <pc:sldMk cId="3873047489" sldId="259"/>
            <ac:cxnSpMk id="35" creationId="{42BBEB86-D2D6-4D24-9E9C-FF6A93D5D9D5}"/>
          </ac:cxnSpMkLst>
        </pc:cxnChg>
        <pc:cxnChg chg="mod">
          <ac:chgData name="Vivien FABING" userId="c09c3fedede0f98f" providerId="LiveId" clId="{5493C513-0E5E-49CF-8157-E87120F5E021}" dt="2020-06-13T15:36:02.235" v="624" actId="1076"/>
          <ac:cxnSpMkLst>
            <pc:docMk/>
            <pc:sldMk cId="3873047489" sldId="259"/>
            <ac:cxnSpMk id="39" creationId="{F48588C0-0781-46A7-8987-B1458039362E}"/>
          </ac:cxnSpMkLst>
        </pc:cxnChg>
        <pc:cxnChg chg="mod">
          <ac:chgData name="Vivien FABING" userId="c09c3fedede0f98f" providerId="LiveId" clId="{5493C513-0E5E-49CF-8157-E87120F5E021}" dt="2020-06-13T15:36:02.235" v="624" actId="1076"/>
          <ac:cxnSpMkLst>
            <pc:docMk/>
            <pc:sldMk cId="3873047489" sldId="259"/>
            <ac:cxnSpMk id="40" creationId="{CA8FD8FC-85FD-4D7E-8B40-7147F96F6987}"/>
          </ac:cxnSpMkLst>
        </pc:cxnChg>
      </pc:sldChg>
      <pc:sldChg chg="addSp delSp modSp add mod ord modNotesTx">
        <pc:chgData name="Vivien FABING" userId="c09c3fedede0f98f" providerId="LiveId" clId="{5493C513-0E5E-49CF-8157-E87120F5E021}" dt="2020-06-16T05:49:54.016" v="2627" actId="20577"/>
        <pc:sldMkLst>
          <pc:docMk/>
          <pc:sldMk cId="3134295235" sldId="260"/>
        </pc:sldMkLst>
        <pc:spChg chg="add del mod">
          <ac:chgData name="Vivien FABING" userId="c09c3fedede0f98f" providerId="LiveId" clId="{5493C513-0E5E-49CF-8157-E87120F5E021}" dt="2020-06-13T15:30:37.562" v="495" actId="21"/>
          <ac:spMkLst>
            <pc:docMk/>
            <pc:sldMk cId="3134295235" sldId="260"/>
            <ac:spMk id="2" creationId="{ECB38134-5CA5-4FD2-B447-E080435F6F44}"/>
          </ac:spMkLst>
        </pc:spChg>
        <pc:picChg chg="mod">
          <ac:chgData name="Vivien FABING" userId="c09c3fedede0f98f" providerId="LiveId" clId="{5493C513-0E5E-49CF-8157-E87120F5E021}" dt="2020-06-13T16:40:25.277" v="1420" actId="14826"/>
          <ac:picMkLst>
            <pc:docMk/>
            <pc:sldMk cId="3134295235" sldId="260"/>
            <ac:picMk id="5" creationId="{18BE3EED-B922-4A9B-9DA6-954C6FFAFEAB}"/>
          </ac:picMkLst>
        </pc:picChg>
      </pc:sldChg>
      <pc:sldChg chg="add">
        <pc:chgData name="Vivien FABING" userId="c09c3fedede0f98f" providerId="LiveId" clId="{5493C513-0E5E-49CF-8157-E87120F5E021}" dt="2020-06-13T15:33:41.863" v="607" actId="22"/>
        <pc:sldMkLst>
          <pc:docMk/>
          <pc:sldMk cId="779562816" sldId="261"/>
        </pc:sldMkLst>
      </pc:sldChg>
      <pc:sldChg chg="addSp delSp modSp add mod modAnim chgLayout">
        <pc:chgData name="Vivien FABING" userId="c09c3fedede0f98f" providerId="LiveId" clId="{5493C513-0E5E-49CF-8157-E87120F5E021}" dt="2020-06-16T14:37:13.109" v="3354"/>
        <pc:sldMkLst>
          <pc:docMk/>
          <pc:sldMk cId="2767929026" sldId="262"/>
        </pc:sldMkLst>
        <pc:spChg chg="add del mod">
          <ac:chgData name="Vivien FABING" userId="c09c3fedede0f98f" providerId="LiveId" clId="{5493C513-0E5E-49CF-8157-E87120F5E021}" dt="2020-06-16T14:06:19.894" v="2789" actId="478"/>
          <ac:spMkLst>
            <pc:docMk/>
            <pc:sldMk cId="2767929026" sldId="262"/>
            <ac:spMk id="2" creationId="{05DDDDBE-D151-414D-AC0B-66486BD43354}"/>
          </ac:spMkLst>
        </pc:spChg>
        <pc:spChg chg="del">
          <ac:chgData name="Vivien FABING" userId="c09c3fedede0f98f" providerId="LiveId" clId="{5493C513-0E5E-49CF-8157-E87120F5E021}" dt="2020-06-15T12:23:34.017" v="2275" actId="478"/>
          <ac:spMkLst>
            <pc:docMk/>
            <pc:sldMk cId="2767929026" sldId="262"/>
            <ac:spMk id="2" creationId="{764F14DE-228B-4925-977C-0E5AD808D552}"/>
          </ac:spMkLst>
        </pc:spChg>
        <pc:spChg chg="add del mod">
          <ac:chgData name="Vivien FABING" userId="c09c3fedede0f98f" providerId="LiveId" clId="{5493C513-0E5E-49CF-8157-E87120F5E021}" dt="2020-06-16T14:01:55.962" v="2741" actId="478"/>
          <ac:spMkLst>
            <pc:docMk/>
            <pc:sldMk cId="2767929026" sldId="262"/>
            <ac:spMk id="2" creationId="{C98A935E-CD18-4F4B-98C6-A2F0C55493CB}"/>
          </ac:spMkLst>
        </pc:spChg>
        <pc:spChg chg="del">
          <ac:chgData name="Vivien FABING" userId="c09c3fedede0f98f" providerId="LiveId" clId="{5493C513-0E5E-49CF-8157-E87120F5E021}" dt="2020-06-15T12:23:34.017" v="2275" actId="478"/>
          <ac:spMkLst>
            <pc:docMk/>
            <pc:sldMk cId="2767929026" sldId="262"/>
            <ac:spMk id="3" creationId="{3995994C-AA4C-4AFC-9327-6024022AA555}"/>
          </ac:spMkLst>
        </pc:spChg>
        <pc:spChg chg="add del mod">
          <ac:chgData name="Vivien FABING" userId="c09c3fedede0f98f" providerId="LiveId" clId="{5493C513-0E5E-49CF-8157-E87120F5E021}" dt="2020-06-16T14:06:13.124" v="2788" actId="478"/>
          <ac:spMkLst>
            <pc:docMk/>
            <pc:sldMk cId="2767929026" sldId="262"/>
            <ac:spMk id="3" creationId="{CDF2E49A-6CF9-48E5-9B91-8083953A988E}"/>
          </ac:spMkLst>
        </pc:spChg>
        <pc:spChg chg="add del mod">
          <ac:chgData name="Vivien FABING" userId="c09c3fedede0f98f" providerId="LiveId" clId="{5493C513-0E5E-49CF-8157-E87120F5E021}" dt="2020-06-16T05:54:48.579" v="2726" actId="478"/>
          <ac:spMkLst>
            <pc:docMk/>
            <pc:sldMk cId="2767929026" sldId="262"/>
            <ac:spMk id="4" creationId="{D242C4B3-78EC-41BB-8A6E-16C63A4C56B1}"/>
          </ac:spMkLst>
        </pc:spChg>
        <pc:spChg chg="add mod">
          <ac:chgData name="Vivien FABING" userId="c09c3fedede0f98f" providerId="LiveId" clId="{5493C513-0E5E-49CF-8157-E87120F5E021}" dt="2020-06-16T14:29:27.183" v="3175" actId="14100"/>
          <ac:spMkLst>
            <pc:docMk/>
            <pc:sldMk cId="2767929026" sldId="262"/>
            <ac:spMk id="5" creationId="{FE142790-4A91-48E7-979C-12FE310FFE0E}"/>
          </ac:spMkLst>
        </pc:spChg>
        <pc:spChg chg="add mod">
          <ac:chgData name="Vivien FABING" userId="c09c3fedede0f98f" providerId="LiveId" clId="{5493C513-0E5E-49CF-8157-E87120F5E021}" dt="2020-06-16T14:29:21.743" v="3174" actId="1076"/>
          <ac:spMkLst>
            <pc:docMk/>
            <pc:sldMk cId="2767929026" sldId="262"/>
            <ac:spMk id="7" creationId="{AA3B7F25-9889-4ED2-9177-9AC2260CC98C}"/>
          </ac:spMkLst>
        </pc:spChg>
        <pc:spChg chg="add del mod">
          <ac:chgData name="Vivien FABING" userId="c09c3fedede0f98f" providerId="LiveId" clId="{5493C513-0E5E-49CF-8157-E87120F5E021}" dt="2020-06-16T14:35:11.979" v="3339" actId="164"/>
          <ac:spMkLst>
            <pc:docMk/>
            <pc:sldMk cId="2767929026" sldId="262"/>
            <ac:spMk id="9" creationId="{83552CFA-F7F8-4D39-87C7-AB8B5C91C68B}"/>
          </ac:spMkLst>
        </pc:spChg>
        <pc:spChg chg="add mod">
          <ac:chgData name="Vivien FABING" userId="c09c3fedede0f98f" providerId="LiveId" clId="{5493C513-0E5E-49CF-8157-E87120F5E021}" dt="2020-06-16T14:33:57.837" v="3321" actId="1076"/>
          <ac:spMkLst>
            <pc:docMk/>
            <pc:sldMk cId="2767929026" sldId="262"/>
            <ac:spMk id="10" creationId="{F06546C2-877C-4F70-8069-6AA6D8BFE794}"/>
          </ac:spMkLst>
        </pc:spChg>
        <pc:spChg chg="add mod">
          <ac:chgData name="Vivien FABING" userId="c09c3fedede0f98f" providerId="LiveId" clId="{5493C513-0E5E-49CF-8157-E87120F5E021}" dt="2020-06-16T14:33:57.837" v="3321" actId="1076"/>
          <ac:spMkLst>
            <pc:docMk/>
            <pc:sldMk cId="2767929026" sldId="262"/>
            <ac:spMk id="11" creationId="{6631D350-ED7F-4944-A25D-83019CA482AD}"/>
          </ac:spMkLst>
        </pc:spChg>
        <pc:spChg chg="add mod">
          <ac:chgData name="Vivien FABING" userId="c09c3fedede0f98f" providerId="LiveId" clId="{5493C513-0E5E-49CF-8157-E87120F5E021}" dt="2020-06-16T14:29:46.723" v="3176" actId="14100"/>
          <ac:spMkLst>
            <pc:docMk/>
            <pc:sldMk cId="2767929026" sldId="262"/>
            <ac:spMk id="12" creationId="{ED6CC106-8619-4F03-8373-F8AB1A8933CF}"/>
          </ac:spMkLst>
        </pc:spChg>
        <pc:spChg chg="add mod">
          <ac:chgData name="Vivien FABING" userId="c09c3fedede0f98f" providerId="LiveId" clId="{5493C513-0E5E-49CF-8157-E87120F5E021}" dt="2020-06-16T14:29:54.555" v="3177" actId="1076"/>
          <ac:spMkLst>
            <pc:docMk/>
            <pc:sldMk cId="2767929026" sldId="262"/>
            <ac:spMk id="13" creationId="{FB76F0E0-8007-4403-9670-C6700BA1DF95}"/>
          </ac:spMkLst>
        </pc:spChg>
        <pc:spChg chg="add mod">
          <ac:chgData name="Vivien FABING" userId="c09c3fedede0f98f" providerId="LiveId" clId="{5493C513-0E5E-49CF-8157-E87120F5E021}" dt="2020-06-16T14:30:12.079" v="3181" actId="1076"/>
          <ac:spMkLst>
            <pc:docMk/>
            <pc:sldMk cId="2767929026" sldId="262"/>
            <ac:spMk id="38" creationId="{D0F7C511-76E7-4F54-9DB7-F12AE432C3E6}"/>
          </ac:spMkLst>
        </pc:spChg>
        <pc:spChg chg="add mod">
          <ac:chgData name="Vivien FABING" userId="c09c3fedede0f98f" providerId="LiveId" clId="{5493C513-0E5E-49CF-8157-E87120F5E021}" dt="2020-06-16T14:28:58.687" v="3165" actId="14100"/>
          <ac:spMkLst>
            <pc:docMk/>
            <pc:sldMk cId="2767929026" sldId="262"/>
            <ac:spMk id="40" creationId="{3988F7E1-348D-4867-9370-CC417189875A}"/>
          </ac:spMkLst>
        </pc:spChg>
        <pc:spChg chg="add mod">
          <ac:chgData name="Vivien FABING" userId="c09c3fedede0f98f" providerId="LiveId" clId="{5493C513-0E5E-49CF-8157-E87120F5E021}" dt="2020-06-16T14:36:28.309" v="3348" actId="1076"/>
          <ac:spMkLst>
            <pc:docMk/>
            <pc:sldMk cId="2767929026" sldId="262"/>
            <ac:spMk id="41" creationId="{17523013-27EB-43A1-8737-B5B5F0CA7A7F}"/>
          </ac:spMkLst>
        </pc:spChg>
        <pc:spChg chg="add mod">
          <ac:chgData name="Vivien FABING" userId="c09c3fedede0f98f" providerId="LiveId" clId="{5493C513-0E5E-49CF-8157-E87120F5E021}" dt="2020-06-16T14:33:57.837" v="3321" actId="1076"/>
          <ac:spMkLst>
            <pc:docMk/>
            <pc:sldMk cId="2767929026" sldId="262"/>
            <ac:spMk id="50" creationId="{39030122-93A2-425A-BE5A-6F344314C671}"/>
          </ac:spMkLst>
        </pc:spChg>
        <pc:spChg chg="add del">
          <ac:chgData name="Vivien FABING" userId="c09c3fedede0f98f" providerId="LiveId" clId="{5493C513-0E5E-49CF-8157-E87120F5E021}" dt="2020-06-16T14:32:20.248" v="3299" actId="478"/>
          <ac:spMkLst>
            <pc:docMk/>
            <pc:sldMk cId="2767929026" sldId="262"/>
            <ac:spMk id="55" creationId="{16232006-143F-4477-9BDA-EA0F52A49DA5}"/>
          </ac:spMkLst>
        </pc:spChg>
        <pc:spChg chg="add mod">
          <ac:chgData name="Vivien FABING" userId="c09c3fedede0f98f" providerId="LiveId" clId="{5493C513-0E5E-49CF-8157-E87120F5E021}" dt="2020-06-16T14:32:12.939" v="3298" actId="14100"/>
          <ac:spMkLst>
            <pc:docMk/>
            <pc:sldMk cId="2767929026" sldId="262"/>
            <ac:spMk id="56" creationId="{298E61AD-FC33-495E-8966-509E1EE997CF}"/>
          </ac:spMkLst>
        </pc:spChg>
        <pc:spChg chg="add mod">
          <ac:chgData name="Vivien FABING" userId="c09c3fedede0f98f" providerId="LiveId" clId="{5493C513-0E5E-49CF-8157-E87120F5E021}" dt="2020-06-16T14:35:11.979" v="3339" actId="164"/>
          <ac:spMkLst>
            <pc:docMk/>
            <pc:sldMk cId="2767929026" sldId="262"/>
            <ac:spMk id="69" creationId="{6AE6E1A3-1A97-4073-8870-87376E08E4EF}"/>
          </ac:spMkLst>
        </pc:spChg>
        <pc:grpChg chg="add mod">
          <ac:chgData name="Vivien FABING" userId="c09c3fedede0f98f" providerId="LiveId" clId="{5493C513-0E5E-49CF-8157-E87120F5E021}" dt="2020-06-16T14:07:22.983" v="2811" actId="164"/>
          <ac:grpSpMkLst>
            <pc:docMk/>
            <pc:sldMk cId="2767929026" sldId="262"/>
            <ac:grpSpMk id="6" creationId="{6199DC5F-A283-43B6-820B-6748DFE98E03}"/>
          </ac:grpSpMkLst>
        </pc:grpChg>
        <pc:grpChg chg="add mod">
          <ac:chgData name="Vivien FABING" userId="c09c3fedede0f98f" providerId="LiveId" clId="{5493C513-0E5E-49CF-8157-E87120F5E021}" dt="2020-06-16T14:32:44.016" v="3303" actId="1076"/>
          <ac:grpSpMkLst>
            <pc:docMk/>
            <pc:sldMk cId="2767929026" sldId="262"/>
            <ac:grpSpMk id="8" creationId="{4055A154-546D-4F26-9156-1131FE950590}"/>
          </ac:grpSpMkLst>
        </pc:grpChg>
        <pc:grpChg chg="add mod">
          <ac:chgData name="Vivien FABING" userId="c09c3fedede0f98f" providerId="LiveId" clId="{5493C513-0E5E-49CF-8157-E87120F5E021}" dt="2020-06-16T14:35:11.979" v="3339" actId="164"/>
          <ac:grpSpMkLst>
            <pc:docMk/>
            <pc:sldMk cId="2767929026" sldId="262"/>
            <ac:grpSpMk id="70" creationId="{88A41EE7-26C7-4D3D-AC46-14D4F40074FA}"/>
          </ac:grpSpMkLst>
        </pc:grpChg>
        <pc:picChg chg="add mod">
          <ac:chgData name="Vivien FABING" userId="c09c3fedede0f98f" providerId="LiveId" clId="{5493C513-0E5E-49CF-8157-E87120F5E021}" dt="2020-06-16T14:06:44.061" v="2791" actId="164"/>
          <ac:picMkLst>
            <pc:docMk/>
            <pc:sldMk cId="2767929026" sldId="262"/>
            <ac:picMk id="4" creationId="{55562BA9-3122-461F-84BA-93CAB5583299}"/>
          </ac:picMkLst>
        </pc:picChg>
        <pc:picChg chg="add mod">
          <ac:chgData name="Vivien FABING" userId="c09c3fedede0f98f" providerId="LiveId" clId="{5493C513-0E5E-49CF-8157-E87120F5E021}" dt="2020-06-16T14:35:49.256" v="3343" actId="1076"/>
          <ac:picMkLst>
            <pc:docMk/>
            <pc:sldMk cId="2767929026" sldId="262"/>
            <ac:picMk id="14" creationId="{5F0CBA38-5B0A-4641-8B97-72B459BA00A8}"/>
          </ac:picMkLst>
        </pc:picChg>
        <pc:cxnChg chg="add mod">
          <ac:chgData name="Vivien FABING" userId="c09c3fedede0f98f" providerId="LiveId" clId="{5493C513-0E5E-49CF-8157-E87120F5E021}" dt="2020-06-16T14:29:54.555" v="3177" actId="1076"/>
          <ac:cxnSpMkLst>
            <pc:docMk/>
            <pc:sldMk cId="2767929026" sldId="262"/>
            <ac:cxnSpMk id="16" creationId="{F10A02F3-6208-46A5-924B-AFC618A46129}"/>
          </ac:cxnSpMkLst>
        </pc:cxnChg>
        <pc:cxnChg chg="add mod">
          <ac:chgData name="Vivien FABING" userId="c09c3fedede0f98f" providerId="LiveId" clId="{5493C513-0E5E-49CF-8157-E87120F5E021}" dt="2020-06-16T14:34:13.978" v="3326" actId="14100"/>
          <ac:cxnSpMkLst>
            <pc:docMk/>
            <pc:sldMk cId="2767929026" sldId="262"/>
            <ac:cxnSpMk id="17" creationId="{DAEA4F2C-5FF2-4767-9EED-AFEFBAD248BB}"/>
          </ac:cxnSpMkLst>
        </pc:cxnChg>
        <pc:cxnChg chg="add del mod">
          <ac:chgData name="Vivien FABING" userId="c09c3fedede0f98f" providerId="LiveId" clId="{5493C513-0E5E-49CF-8157-E87120F5E021}" dt="2020-06-16T14:34:13.978" v="3326" actId="14100"/>
          <ac:cxnSpMkLst>
            <pc:docMk/>
            <pc:sldMk cId="2767929026" sldId="262"/>
            <ac:cxnSpMk id="20" creationId="{3E8AA11D-EF39-4363-90D9-B0D9F2AC6652}"/>
          </ac:cxnSpMkLst>
        </pc:cxnChg>
        <pc:cxnChg chg="add mod">
          <ac:chgData name="Vivien FABING" userId="c09c3fedede0f98f" providerId="LiveId" clId="{5493C513-0E5E-49CF-8157-E87120F5E021}" dt="2020-06-16T14:33:57.837" v="3321" actId="1076"/>
          <ac:cxnSpMkLst>
            <pc:docMk/>
            <pc:sldMk cId="2767929026" sldId="262"/>
            <ac:cxnSpMk id="23" creationId="{6193BC44-F78A-4FF5-9C31-2D1BFA735A7F}"/>
          </ac:cxnSpMkLst>
        </pc:cxnChg>
        <pc:cxnChg chg="add mod">
          <ac:chgData name="Vivien FABING" userId="c09c3fedede0f98f" providerId="LiveId" clId="{5493C513-0E5E-49CF-8157-E87120F5E021}" dt="2020-06-16T14:33:57.837" v="3321" actId="1076"/>
          <ac:cxnSpMkLst>
            <pc:docMk/>
            <pc:sldMk cId="2767929026" sldId="262"/>
            <ac:cxnSpMk id="51" creationId="{F96564AF-8FCA-4403-B37D-74BF063B805B}"/>
          </ac:cxnSpMkLst>
        </pc:cxnChg>
      </pc:sldChg>
      <pc:sldChg chg="modSp add del mod">
        <pc:chgData name="Vivien FABING" userId="c09c3fedede0f98f" providerId="LiveId" clId="{5493C513-0E5E-49CF-8157-E87120F5E021}" dt="2020-06-13T16:11:12.890" v="932" actId="2696"/>
        <pc:sldMkLst>
          <pc:docMk/>
          <pc:sldMk cId="79212863" sldId="263"/>
        </pc:sldMkLst>
        <pc:spChg chg="mod">
          <ac:chgData name="Vivien FABING" userId="c09c3fedede0f98f" providerId="LiveId" clId="{5493C513-0E5E-49CF-8157-E87120F5E021}" dt="2020-06-13T15:36:56.956" v="635" actId="5793"/>
          <ac:spMkLst>
            <pc:docMk/>
            <pc:sldMk cId="79212863" sldId="263"/>
            <ac:spMk id="3" creationId="{3995994C-AA4C-4AFC-9327-6024022AA555}"/>
          </ac:spMkLst>
        </pc:spChg>
      </pc:sldChg>
      <pc:sldChg chg="addSp modSp add mod ord modAnim modNotesTx">
        <pc:chgData name="Vivien FABING" userId="c09c3fedede0f98f" providerId="LiveId" clId="{5493C513-0E5E-49CF-8157-E87120F5E021}" dt="2020-06-13T16:04:41.514" v="907"/>
        <pc:sldMkLst>
          <pc:docMk/>
          <pc:sldMk cId="1289673210" sldId="264"/>
        </pc:sldMkLst>
        <pc:spChg chg="add mod">
          <ac:chgData name="Vivien FABING" userId="c09c3fedede0f98f" providerId="LiveId" clId="{5493C513-0E5E-49CF-8157-E87120F5E021}" dt="2020-06-13T16:03:40.026" v="899" actId="14100"/>
          <ac:spMkLst>
            <pc:docMk/>
            <pc:sldMk cId="1289673210" sldId="264"/>
            <ac:spMk id="2" creationId="{A1DE6A4B-F503-4D4D-8B4C-500EAE457EE5}"/>
          </ac:spMkLst>
        </pc:spChg>
        <pc:picChg chg="mod">
          <ac:chgData name="Vivien FABING" userId="c09c3fedede0f98f" providerId="LiveId" clId="{5493C513-0E5E-49CF-8157-E87120F5E021}" dt="2020-06-13T15:42:05.284" v="659"/>
          <ac:picMkLst>
            <pc:docMk/>
            <pc:sldMk cId="1289673210" sldId="264"/>
            <ac:picMk id="50" creationId="{7EF3B5F7-22D9-4FFC-8005-910DD7CB4789}"/>
          </ac:picMkLst>
        </pc:picChg>
      </pc:sldChg>
      <pc:sldChg chg="addSp delSp modSp add mod modAnim modNotesTx">
        <pc:chgData name="Vivien FABING" userId="c09c3fedede0f98f" providerId="LiveId" clId="{5493C513-0E5E-49CF-8157-E87120F5E021}" dt="2020-06-16T13:55:02.535" v="2740" actId="115"/>
        <pc:sldMkLst>
          <pc:docMk/>
          <pc:sldMk cId="3860125174" sldId="265"/>
        </pc:sldMkLst>
        <pc:spChg chg="add mod">
          <ac:chgData name="Vivien FABING" userId="c09c3fedede0f98f" providerId="LiveId" clId="{5493C513-0E5E-49CF-8157-E87120F5E021}" dt="2020-06-13T16:02:44.161" v="896" actId="1076"/>
          <ac:spMkLst>
            <pc:docMk/>
            <pc:sldMk cId="3860125174" sldId="265"/>
            <ac:spMk id="2" creationId="{F2E71A1E-AEEE-4CF2-9A21-21C080A422E5}"/>
          </ac:spMkLst>
        </pc:spChg>
        <pc:spChg chg="add mod">
          <ac:chgData name="Vivien FABING" userId="c09c3fedede0f98f" providerId="LiveId" clId="{5493C513-0E5E-49CF-8157-E87120F5E021}" dt="2020-06-13T16:04:05.121" v="903" actId="1076"/>
          <ac:spMkLst>
            <pc:docMk/>
            <pc:sldMk cId="3860125174" sldId="265"/>
            <ac:spMk id="7" creationId="{116CE475-FF81-40BB-8F3F-0CC34F4905F3}"/>
          </ac:spMkLst>
        </pc:spChg>
        <pc:spChg chg="add mod">
          <ac:chgData name="Vivien FABING" userId="c09c3fedede0f98f" providerId="LiveId" clId="{5493C513-0E5E-49CF-8157-E87120F5E021}" dt="2020-06-13T16:04:08.404" v="906" actId="1076"/>
          <ac:spMkLst>
            <pc:docMk/>
            <pc:sldMk cId="3860125174" sldId="265"/>
            <ac:spMk id="9" creationId="{9259667A-8412-4FB4-8800-FF6E3E9C61D9}"/>
          </ac:spMkLst>
        </pc:spChg>
        <pc:spChg chg="add mod">
          <ac:chgData name="Vivien FABING" userId="c09c3fedede0f98f" providerId="LiveId" clId="{5493C513-0E5E-49CF-8157-E87120F5E021}" dt="2020-06-13T16:05:41.520" v="920" actId="1076"/>
          <ac:spMkLst>
            <pc:docMk/>
            <pc:sldMk cId="3860125174" sldId="265"/>
            <ac:spMk id="12" creationId="{2F351E9D-6A46-4385-AB0B-D9AE46193227}"/>
          </ac:spMkLst>
        </pc:spChg>
        <pc:picChg chg="add mod">
          <ac:chgData name="Vivien FABING" userId="c09c3fedede0f98f" providerId="LiveId" clId="{5493C513-0E5E-49CF-8157-E87120F5E021}" dt="2020-06-13T16:02:13.870" v="892" actId="1076"/>
          <ac:picMkLst>
            <pc:docMk/>
            <pc:sldMk cId="3860125174" sldId="265"/>
            <ac:picMk id="3" creationId="{52183D0A-21E2-4C7F-87C3-2BECB44D14B9}"/>
          </ac:picMkLst>
        </pc:picChg>
        <pc:picChg chg="add mod">
          <ac:chgData name="Vivien FABING" userId="c09c3fedede0f98f" providerId="LiveId" clId="{5493C513-0E5E-49CF-8157-E87120F5E021}" dt="2020-06-13T16:02:12.683" v="891" actId="1076"/>
          <ac:picMkLst>
            <pc:docMk/>
            <pc:sldMk cId="3860125174" sldId="265"/>
            <ac:picMk id="5" creationId="{33CD9861-D04C-44A0-A379-946DD360A97C}"/>
          </ac:picMkLst>
        </pc:picChg>
        <pc:picChg chg="del">
          <ac:chgData name="Vivien FABING" userId="c09c3fedede0f98f" providerId="LiveId" clId="{5493C513-0E5E-49CF-8157-E87120F5E021}" dt="2020-06-13T16:00:44.742" v="847" actId="478"/>
          <ac:picMkLst>
            <pc:docMk/>
            <pc:sldMk cId="3860125174" sldId="265"/>
            <ac:picMk id="50" creationId="{7EF3B5F7-22D9-4FFC-8005-910DD7CB4789}"/>
          </ac:picMkLst>
        </pc:picChg>
      </pc:sldChg>
      <pc:sldChg chg="addSp delSp modSp add del mod ord modAnim modNotesTx">
        <pc:chgData name="Vivien FABING" userId="c09c3fedede0f98f" providerId="LiveId" clId="{5493C513-0E5E-49CF-8157-E87120F5E021}" dt="2020-06-13T16:35:38.770" v="1179" actId="20577"/>
        <pc:sldMkLst>
          <pc:docMk/>
          <pc:sldMk cId="1865387457" sldId="266"/>
        </pc:sldMkLst>
        <pc:spChg chg="mod">
          <ac:chgData name="Vivien FABING" userId="c09c3fedede0f98f" providerId="LiveId" clId="{5493C513-0E5E-49CF-8157-E87120F5E021}" dt="2020-06-13T16:15:13.014" v="1026" actId="1076"/>
          <ac:spMkLst>
            <pc:docMk/>
            <pc:sldMk cId="1865387457" sldId="266"/>
            <ac:spMk id="2" creationId="{F2E71A1E-AEEE-4CF2-9A21-21C080A422E5}"/>
          </ac:spMkLst>
        </pc:spChg>
        <pc:spChg chg="add mod">
          <ac:chgData name="Vivien FABING" userId="c09c3fedede0f98f" providerId="LiveId" clId="{5493C513-0E5E-49CF-8157-E87120F5E021}" dt="2020-06-13T16:14:57.646" v="1023" actId="114"/>
          <ac:spMkLst>
            <pc:docMk/>
            <pc:sldMk cId="1865387457" sldId="266"/>
            <ac:spMk id="3" creationId="{181F0C3C-0D42-4F93-8678-03C536A34C7B}"/>
          </ac:spMkLst>
        </pc:spChg>
        <pc:spChg chg="add mod">
          <ac:chgData name="Vivien FABING" userId="c09c3fedede0f98f" providerId="LiveId" clId="{5493C513-0E5E-49CF-8157-E87120F5E021}" dt="2020-06-13T16:14:59.077" v="1024" actId="114"/>
          <ac:spMkLst>
            <pc:docMk/>
            <pc:sldMk cId="1865387457" sldId="266"/>
            <ac:spMk id="4" creationId="{AA3ADFCA-6961-4FC3-8E0C-C0BD4D47C1AD}"/>
          </ac:spMkLst>
        </pc:spChg>
        <pc:spChg chg="add mod">
          <ac:chgData name="Vivien FABING" userId="c09c3fedede0f98f" providerId="LiveId" clId="{5493C513-0E5E-49CF-8157-E87120F5E021}" dt="2020-06-13T16:15:00.055" v="1025" actId="114"/>
          <ac:spMkLst>
            <pc:docMk/>
            <pc:sldMk cId="1865387457" sldId="266"/>
            <ac:spMk id="5" creationId="{7AEB2A9D-6B8B-4810-857B-398ACBB55D0A}"/>
          </ac:spMkLst>
        </pc:spChg>
        <pc:picChg chg="del mod">
          <ac:chgData name="Vivien FABING" userId="c09c3fedede0f98f" providerId="LiveId" clId="{5493C513-0E5E-49CF-8157-E87120F5E021}" dt="2020-06-13T16:24:55.203" v="1053" actId="21"/>
          <ac:picMkLst>
            <pc:docMk/>
            <pc:sldMk cId="1865387457" sldId="266"/>
            <ac:picMk id="1026" creationId="{E8363A59-6220-485B-89B2-9D1BC90F0B83}"/>
          </ac:picMkLst>
        </pc:picChg>
      </pc:sldChg>
      <pc:sldChg chg="addSp">
        <pc:chgData name="Vivien FABING" userId="c09c3fedede0f98f" providerId="LiveId" clId="{5493C513-0E5E-49CF-8157-E87120F5E021}" dt="2020-06-13T16:24:27.383" v="1045"/>
        <pc:sldMkLst>
          <pc:docMk/>
          <pc:sldMk cId="4138420946" sldId="266"/>
        </pc:sldMkLst>
        <pc:picChg chg="add">
          <ac:chgData name="Vivien FABING" userId="c09c3fedede0f98f" providerId="LiveId" clId="{5493C513-0E5E-49CF-8157-E87120F5E021}" dt="2020-06-13T16:24:27.383" v="1045"/>
          <ac:picMkLst>
            <pc:docMk/>
            <pc:sldMk cId="4138420946" sldId="266"/>
            <ac:picMk id="1026" creationId="{E8363A59-6220-485B-89B2-9D1BC90F0B83}"/>
          </ac:picMkLst>
        </pc:picChg>
      </pc:sldChg>
      <pc:sldChg chg="addSp delSp modSp add mod delAnim modAnim modNotesTx">
        <pc:chgData name="Vivien FABING" userId="c09c3fedede0f98f" providerId="LiveId" clId="{5493C513-0E5E-49CF-8157-E87120F5E021}" dt="2020-06-13T16:54:31.387" v="1857"/>
        <pc:sldMkLst>
          <pc:docMk/>
          <pc:sldMk cId="852346938" sldId="267"/>
        </pc:sldMkLst>
        <pc:spChg chg="del">
          <ac:chgData name="Vivien FABING" userId="c09c3fedede0f98f" providerId="LiveId" clId="{5493C513-0E5E-49CF-8157-E87120F5E021}" dt="2020-06-13T16:25:09.161" v="1055" actId="478"/>
          <ac:spMkLst>
            <pc:docMk/>
            <pc:sldMk cId="852346938" sldId="267"/>
            <ac:spMk id="2" creationId="{F2E71A1E-AEEE-4CF2-9A21-21C080A422E5}"/>
          </ac:spMkLst>
        </pc:spChg>
        <pc:spChg chg="del">
          <ac:chgData name="Vivien FABING" userId="c09c3fedede0f98f" providerId="LiveId" clId="{5493C513-0E5E-49CF-8157-E87120F5E021}" dt="2020-06-13T16:25:09.161" v="1055" actId="478"/>
          <ac:spMkLst>
            <pc:docMk/>
            <pc:sldMk cId="852346938" sldId="267"/>
            <ac:spMk id="3" creationId="{181F0C3C-0D42-4F93-8678-03C536A34C7B}"/>
          </ac:spMkLst>
        </pc:spChg>
        <pc:spChg chg="del">
          <ac:chgData name="Vivien FABING" userId="c09c3fedede0f98f" providerId="LiveId" clId="{5493C513-0E5E-49CF-8157-E87120F5E021}" dt="2020-06-13T16:25:09.161" v="1055" actId="478"/>
          <ac:spMkLst>
            <pc:docMk/>
            <pc:sldMk cId="852346938" sldId="267"/>
            <ac:spMk id="4" creationId="{AA3ADFCA-6961-4FC3-8E0C-C0BD4D47C1AD}"/>
          </ac:spMkLst>
        </pc:spChg>
        <pc:spChg chg="del">
          <ac:chgData name="Vivien FABING" userId="c09c3fedede0f98f" providerId="LiveId" clId="{5493C513-0E5E-49CF-8157-E87120F5E021}" dt="2020-06-13T16:25:09.161" v="1055" actId="478"/>
          <ac:spMkLst>
            <pc:docMk/>
            <pc:sldMk cId="852346938" sldId="267"/>
            <ac:spMk id="5" creationId="{7AEB2A9D-6B8B-4810-857B-398ACBB55D0A}"/>
          </ac:spMkLst>
        </pc:spChg>
        <pc:spChg chg="add del mod">
          <ac:chgData name="Vivien FABING" userId="c09c3fedede0f98f" providerId="LiveId" clId="{5493C513-0E5E-49CF-8157-E87120F5E021}" dt="2020-06-13T16:26:20.772" v="1073" actId="478"/>
          <ac:spMkLst>
            <pc:docMk/>
            <pc:sldMk cId="852346938" sldId="267"/>
            <ac:spMk id="8" creationId="{AEFEF7EC-B369-4F6F-A8B7-4FD60E104226}"/>
          </ac:spMkLst>
        </pc:spChg>
        <pc:spChg chg="add mod">
          <ac:chgData name="Vivien FABING" userId="c09c3fedede0f98f" providerId="LiveId" clId="{5493C513-0E5E-49CF-8157-E87120F5E021}" dt="2020-06-13T16:34:06.522" v="1082" actId="1076"/>
          <ac:spMkLst>
            <pc:docMk/>
            <pc:sldMk cId="852346938" sldId="267"/>
            <ac:spMk id="12" creationId="{A2185ED1-5381-4116-AFB7-744C17F9F895}"/>
          </ac:spMkLst>
        </pc:spChg>
        <pc:spChg chg="add mod">
          <ac:chgData name="Vivien FABING" userId="c09c3fedede0f98f" providerId="LiveId" clId="{5493C513-0E5E-49CF-8157-E87120F5E021}" dt="2020-06-13T16:34:13.540" v="1084" actId="1076"/>
          <ac:spMkLst>
            <pc:docMk/>
            <pc:sldMk cId="852346938" sldId="267"/>
            <ac:spMk id="15" creationId="{ACB42FF7-B768-4B25-9587-F00A5165482A}"/>
          </ac:spMkLst>
        </pc:spChg>
        <pc:grpChg chg="add mod">
          <ac:chgData name="Vivien FABING" userId="c09c3fedede0f98f" providerId="LiveId" clId="{5493C513-0E5E-49CF-8157-E87120F5E021}" dt="2020-06-13T16:34:06.522" v="1082" actId="1076"/>
          <ac:grpSpMkLst>
            <pc:docMk/>
            <pc:sldMk cId="852346938" sldId="267"/>
            <ac:grpSpMk id="13" creationId="{ABE3AC1C-E370-4A15-B0DC-03BEBA6CF027}"/>
          </ac:grpSpMkLst>
        </pc:grpChg>
        <pc:picChg chg="add del mod">
          <ac:chgData name="Vivien FABING" userId="c09c3fedede0f98f" providerId="LiveId" clId="{5493C513-0E5E-49CF-8157-E87120F5E021}" dt="2020-06-13T16:26:20.772" v="1073" actId="478"/>
          <ac:picMkLst>
            <pc:docMk/>
            <pc:sldMk cId="852346938" sldId="267"/>
            <ac:picMk id="7" creationId="{F894F365-D544-442C-A915-2D6AECF67434}"/>
          </ac:picMkLst>
        </pc:picChg>
        <pc:picChg chg="add mod">
          <ac:chgData name="Vivien FABING" userId="c09c3fedede0f98f" providerId="LiveId" clId="{5493C513-0E5E-49CF-8157-E87120F5E021}" dt="2020-06-13T16:33:55.185" v="1079" actId="1076"/>
          <ac:picMkLst>
            <pc:docMk/>
            <pc:sldMk cId="852346938" sldId="267"/>
            <ac:picMk id="10" creationId="{3ABA7D1B-E21D-48A4-9C3B-E9E3F8FCF678}"/>
          </ac:picMkLst>
        </pc:picChg>
        <pc:picChg chg="add mod">
          <ac:chgData name="Vivien FABING" userId="c09c3fedede0f98f" providerId="LiveId" clId="{5493C513-0E5E-49CF-8157-E87120F5E021}" dt="2020-06-13T16:34:06.522" v="1082" actId="1076"/>
          <ac:picMkLst>
            <pc:docMk/>
            <pc:sldMk cId="852346938" sldId="267"/>
            <ac:picMk id="11" creationId="{6774EFE0-5DCB-4196-B0A0-3B1745156F7A}"/>
          </ac:picMkLst>
        </pc:picChg>
      </pc:sldChg>
      <pc:sldChg chg="add del">
        <pc:chgData name="Vivien FABING" userId="c09c3fedede0f98f" providerId="LiveId" clId="{5493C513-0E5E-49CF-8157-E87120F5E021}" dt="2020-06-13T16:34:41.878" v="1087" actId="47"/>
        <pc:sldMkLst>
          <pc:docMk/>
          <pc:sldMk cId="709838021" sldId="268"/>
        </pc:sldMkLst>
      </pc:sldChg>
      <pc:sldChg chg="addSp delSp modSp add del mod delAnim modAnim modNotesTx">
        <pc:chgData name="Vivien FABING" userId="c09c3fedede0f98f" providerId="LiveId" clId="{5493C513-0E5E-49CF-8157-E87120F5E021}" dt="2020-06-13T16:47:51.640" v="1573" actId="1037"/>
        <pc:sldMkLst>
          <pc:docMk/>
          <pc:sldMk cId="3470545998" sldId="268"/>
        </pc:sldMkLst>
        <pc:spChg chg="mod">
          <ac:chgData name="Vivien FABING" userId="c09c3fedede0f98f" providerId="LiveId" clId="{5493C513-0E5E-49CF-8157-E87120F5E021}" dt="2020-06-13T16:38:36.649" v="1412" actId="1076"/>
          <ac:spMkLst>
            <pc:docMk/>
            <pc:sldMk cId="3470545998" sldId="268"/>
            <ac:spMk id="2" creationId="{F2E71A1E-AEEE-4CF2-9A21-21C080A422E5}"/>
          </ac:spMkLst>
        </pc:spChg>
        <pc:spChg chg="del mod">
          <ac:chgData name="Vivien FABING" userId="c09c3fedede0f98f" providerId="LiveId" clId="{5493C513-0E5E-49CF-8157-E87120F5E021}" dt="2020-06-13T16:37:28.577" v="1397" actId="478"/>
          <ac:spMkLst>
            <pc:docMk/>
            <pc:sldMk cId="3470545998" sldId="268"/>
            <ac:spMk id="3" creationId="{181F0C3C-0D42-4F93-8678-03C536A34C7B}"/>
          </ac:spMkLst>
        </pc:spChg>
        <pc:spChg chg="add mod">
          <ac:chgData name="Vivien FABING" userId="c09c3fedede0f98f" providerId="LiveId" clId="{5493C513-0E5E-49CF-8157-E87120F5E021}" dt="2020-06-13T16:44:14.281" v="1423" actId="207"/>
          <ac:spMkLst>
            <pc:docMk/>
            <pc:sldMk cId="3470545998" sldId="268"/>
            <ac:spMk id="3" creationId="{29BF4737-BA9D-4882-9E9B-6372D8D13932}"/>
          </ac:spMkLst>
        </pc:spChg>
        <pc:spChg chg="del mod">
          <ac:chgData name="Vivien FABING" userId="c09c3fedede0f98f" providerId="LiveId" clId="{5493C513-0E5E-49CF-8157-E87120F5E021}" dt="2020-06-13T16:37:28.577" v="1397" actId="478"/>
          <ac:spMkLst>
            <pc:docMk/>
            <pc:sldMk cId="3470545998" sldId="268"/>
            <ac:spMk id="4" creationId="{AA3ADFCA-6961-4FC3-8E0C-C0BD4D47C1AD}"/>
          </ac:spMkLst>
        </pc:spChg>
        <pc:spChg chg="add mod">
          <ac:chgData name="Vivien FABING" userId="c09c3fedede0f98f" providerId="LiveId" clId="{5493C513-0E5E-49CF-8157-E87120F5E021}" dt="2020-06-13T16:38:32.229" v="1411" actId="1076"/>
          <ac:spMkLst>
            <pc:docMk/>
            <pc:sldMk cId="3470545998" sldId="268"/>
            <ac:spMk id="4" creationId="{F74C3FC2-EC28-4509-8E67-7CDB68DB13C6}"/>
          </ac:spMkLst>
        </pc:spChg>
        <pc:spChg chg="del">
          <ac:chgData name="Vivien FABING" userId="c09c3fedede0f98f" providerId="LiveId" clId="{5493C513-0E5E-49CF-8157-E87120F5E021}" dt="2020-06-13T16:37:28.577" v="1397" actId="478"/>
          <ac:spMkLst>
            <pc:docMk/>
            <pc:sldMk cId="3470545998" sldId="268"/>
            <ac:spMk id="5" creationId="{7AEB2A9D-6B8B-4810-857B-398ACBB55D0A}"/>
          </ac:spMkLst>
        </pc:spChg>
        <pc:picChg chg="mod">
          <ac:chgData name="Vivien FABING" userId="c09c3fedede0f98f" providerId="LiveId" clId="{5493C513-0E5E-49CF-8157-E87120F5E021}" dt="2020-06-13T16:47:51.640" v="1573" actId="1037"/>
          <ac:picMkLst>
            <pc:docMk/>
            <pc:sldMk cId="3470545998" sldId="268"/>
            <ac:picMk id="2050" creationId="{362B78BA-7903-43B4-AAA9-B33B78C94D23}"/>
          </ac:picMkLst>
        </pc:picChg>
      </pc:sldChg>
      <pc:sldChg chg="addSp">
        <pc:chgData name="Vivien FABING" userId="c09c3fedede0f98f" providerId="LiveId" clId="{5493C513-0E5E-49CF-8157-E87120F5E021}" dt="2020-06-13T16:37:47.518" v="1398"/>
        <pc:sldMkLst>
          <pc:docMk/>
          <pc:sldMk cId="3975470959" sldId="268"/>
        </pc:sldMkLst>
        <pc:picChg chg="add">
          <ac:chgData name="Vivien FABING" userId="c09c3fedede0f98f" providerId="LiveId" clId="{5493C513-0E5E-49CF-8157-E87120F5E021}" dt="2020-06-13T16:37:47.518" v="1398"/>
          <ac:picMkLst>
            <pc:docMk/>
            <pc:sldMk cId="3975470959" sldId="268"/>
            <ac:picMk id="2050" creationId="{362B78BA-7903-43B4-AAA9-B33B78C94D23}"/>
          </ac:picMkLst>
        </pc:picChg>
      </pc:sldChg>
      <pc:sldChg chg="addSp delSp modSp add mod delAnim modAnim modNotesTx">
        <pc:chgData name="Vivien FABING" userId="c09c3fedede0f98f" providerId="LiveId" clId="{5493C513-0E5E-49CF-8157-E87120F5E021}" dt="2020-06-13T16:50:12.189" v="1781" actId="114"/>
        <pc:sldMkLst>
          <pc:docMk/>
          <pc:sldMk cId="2492744046" sldId="269"/>
        </pc:sldMkLst>
        <pc:spChg chg="mod">
          <ac:chgData name="Vivien FABING" userId="c09c3fedede0f98f" providerId="LiveId" clId="{5493C513-0E5E-49CF-8157-E87120F5E021}" dt="2020-06-13T16:47:33.864" v="1570" actId="403"/>
          <ac:spMkLst>
            <pc:docMk/>
            <pc:sldMk cId="2492744046" sldId="269"/>
            <ac:spMk id="2" creationId="{F2E71A1E-AEEE-4CF2-9A21-21C080A422E5}"/>
          </ac:spMkLst>
        </pc:spChg>
        <pc:spChg chg="del">
          <ac:chgData name="Vivien FABING" userId="c09c3fedede0f98f" providerId="LiveId" clId="{5493C513-0E5E-49CF-8157-E87120F5E021}" dt="2020-06-13T16:47:04.269" v="1533" actId="478"/>
          <ac:spMkLst>
            <pc:docMk/>
            <pc:sldMk cId="2492744046" sldId="269"/>
            <ac:spMk id="3" creationId="{29BF4737-BA9D-4882-9E9B-6372D8D13932}"/>
          </ac:spMkLst>
        </pc:spChg>
        <pc:spChg chg="del mod">
          <ac:chgData name="Vivien FABING" userId="c09c3fedede0f98f" providerId="LiveId" clId="{5493C513-0E5E-49CF-8157-E87120F5E021}" dt="2020-06-13T16:47:06.731" v="1535" actId="478"/>
          <ac:spMkLst>
            <pc:docMk/>
            <pc:sldMk cId="2492744046" sldId="269"/>
            <ac:spMk id="4" creationId="{F74C3FC2-EC28-4509-8E67-7CDB68DB13C6}"/>
          </ac:spMkLst>
        </pc:spChg>
        <pc:spChg chg="mod">
          <ac:chgData name="Vivien FABING" userId="c09c3fedede0f98f" providerId="LiveId" clId="{5493C513-0E5E-49CF-8157-E87120F5E021}" dt="2020-06-13T16:48:35.913" v="1582" actId="1076"/>
          <ac:spMkLst>
            <pc:docMk/>
            <pc:sldMk cId="2492744046" sldId="269"/>
            <ac:spMk id="8" creationId="{A3A66F25-8BFD-47E1-991C-8FD772510F95}"/>
          </ac:spMkLst>
        </pc:spChg>
        <pc:grpChg chg="add del mod">
          <ac:chgData name="Vivien FABING" userId="c09c3fedede0f98f" providerId="LiveId" clId="{5493C513-0E5E-49CF-8157-E87120F5E021}" dt="2020-06-13T16:49:06.885" v="1583" actId="478"/>
          <ac:grpSpMkLst>
            <pc:docMk/>
            <pc:sldMk cId="2492744046" sldId="269"/>
            <ac:grpSpMk id="6" creationId="{B8D15C3A-E14C-435B-B532-87FD4294058D}"/>
          </ac:grpSpMkLst>
        </pc:grpChg>
        <pc:picChg chg="mod">
          <ac:chgData name="Vivien FABING" userId="c09c3fedede0f98f" providerId="LiveId" clId="{5493C513-0E5E-49CF-8157-E87120F5E021}" dt="2020-06-13T16:48:35.913" v="1582" actId="1076"/>
          <ac:picMkLst>
            <pc:docMk/>
            <pc:sldMk cId="2492744046" sldId="269"/>
            <ac:picMk id="7" creationId="{ADEEF344-6D3E-426C-9C74-1662A8B373AE}"/>
          </ac:picMkLst>
        </pc:picChg>
        <pc:picChg chg="del">
          <ac:chgData name="Vivien FABING" userId="c09c3fedede0f98f" providerId="LiveId" clId="{5493C513-0E5E-49CF-8157-E87120F5E021}" dt="2020-06-13T16:47:03.868" v="1532" actId="478"/>
          <ac:picMkLst>
            <pc:docMk/>
            <pc:sldMk cId="2492744046" sldId="269"/>
            <ac:picMk id="2050" creationId="{362B78BA-7903-43B4-AAA9-B33B78C94D23}"/>
          </ac:picMkLst>
        </pc:picChg>
      </pc:sldChg>
      <pc:sldChg chg="addSp delSp modSp add mod ord setBg modClrScheme modAnim chgLayout modNotesTx">
        <pc:chgData name="Vivien FABING" userId="c09c3fedede0f98f" providerId="LiveId" clId="{5493C513-0E5E-49CF-8157-E87120F5E021}" dt="2020-06-16T14:41:45.620" v="3388" actId="5793"/>
        <pc:sldMkLst>
          <pc:docMk/>
          <pc:sldMk cId="1506408534" sldId="270"/>
        </pc:sldMkLst>
        <pc:spChg chg="del">
          <ac:chgData name="Vivien FABING" userId="c09c3fedede0f98f" providerId="LiveId" clId="{5493C513-0E5E-49CF-8157-E87120F5E021}" dt="2020-06-13T16:51:29.580" v="1786" actId="478"/>
          <ac:spMkLst>
            <pc:docMk/>
            <pc:sldMk cId="1506408534" sldId="270"/>
            <ac:spMk id="2" creationId="{F2E71A1E-AEEE-4CF2-9A21-21C080A422E5}"/>
          </ac:spMkLst>
        </pc:spChg>
        <pc:spChg chg="add del mod ord">
          <ac:chgData name="Vivien FABING" userId="c09c3fedede0f98f" providerId="LiveId" clId="{5493C513-0E5E-49CF-8157-E87120F5E021}" dt="2020-06-13T16:51:24.738" v="1785" actId="478"/>
          <ac:spMkLst>
            <pc:docMk/>
            <pc:sldMk cId="1506408534" sldId="270"/>
            <ac:spMk id="3" creationId="{A7B09DD8-6FF7-4E3C-BFA5-E37E17F657D5}"/>
          </ac:spMkLst>
        </pc:spChg>
        <pc:spChg chg="add del mod ord">
          <ac:chgData name="Vivien FABING" userId="c09c3fedede0f98f" providerId="LiveId" clId="{5493C513-0E5E-49CF-8157-E87120F5E021}" dt="2020-06-13T16:51:29.580" v="1786" actId="478"/>
          <ac:spMkLst>
            <pc:docMk/>
            <pc:sldMk cId="1506408534" sldId="270"/>
            <ac:spMk id="4" creationId="{218D7BD9-738D-422D-BEDC-C65520D788FD}"/>
          </ac:spMkLst>
        </pc:spChg>
        <pc:spChg chg="add mod">
          <ac:chgData name="Vivien FABING" userId="c09c3fedede0f98f" providerId="LiveId" clId="{5493C513-0E5E-49CF-8157-E87120F5E021}" dt="2020-06-14T15:10:00.102" v="1997" actId="14100"/>
          <ac:spMkLst>
            <pc:docMk/>
            <pc:sldMk cId="1506408534" sldId="270"/>
            <ac:spMk id="5" creationId="{D7864784-9550-4E25-91F7-4C2EC0377716}"/>
          </ac:spMkLst>
        </pc:spChg>
        <pc:spChg chg="add mod">
          <ac:chgData name="Vivien FABING" userId="c09c3fedede0f98f" providerId="LiveId" clId="{5493C513-0E5E-49CF-8157-E87120F5E021}" dt="2020-06-14T15:09:29.230" v="1992" actId="14100"/>
          <ac:spMkLst>
            <pc:docMk/>
            <pc:sldMk cId="1506408534" sldId="270"/>
            <ac:spMk id="6" creationId="{08BBC25E-9647-462F-8005-53738BB1B4B9}"/>
          </ac:spMkLst>
        </pc:spChg>
        <pc:spChg chg="add mod">
          <ac:chgData name="Vivien FABING" userId="c09c3fedede0f98f" providerId="LiveId" clId="{5493C513-0E5E-49CF-8157-E87120F5E021}" dt="2020-06-16T14:41:45.620" v="3388" actId="5793"/>
          <ac:spMkLst>
            <pc:docMk/>
            <pc:sldMk cId="1506408534" sldId="270"/>
            <ac:spMk id="7" creationId="{4C7C3F54-FE5C-4D35-B458-01C23F02230A}"/>
          </ac:spMkLst>
        </pc:spChg>
        <pc:cxnChg chg="add mod">
          <ac:chgData name="Vivien FABING" userId="c09c3fedede0f98f" providerId="LiveId" clId="{5493C513-0E5E-49CF-8157-E87120F5E021}" dt="2020-06-14T15:09:50.699" v="1996" actId="1076"/>
          <ac:cxnSpMkLst>
            <pc:docMk/>
            <pc:sldMk cId="1506408534" sldId="270"/>
            <ac:cxnSpMk id="3" creationId="{208FBB74-3B28-44AC-B664-5F3749DAF10F}"/>
          </ac:cxnSpMkLst>
        </pc:cxnChg>
      </pc:sldChg>
      <pc:sldChg chg="addSp delSp modSp add mod ord setBg modClrScheme modAnim chgLayout">
        <pc:chgData name="Vivien FABING" userId="c09c3fedede0f98f" providerId="LiveId" clId="{5493C513-0E5E-49CF-8157-E87120F5E021}" dt="2020-06-16T05:53:23.324" v="2724" actId="404"/>
        <pc:sldMkLst>
          <pc:docMk/>
          <pc:sldMk cId="116280054" sldId="271"/>
        </pc:sldMkLst>
        <pc:spChg chg="add del mod ord">
          <ac:chgData name="Vivien FABING" userId="c09c3fedede0f98f" providerId="LiveId" clId="{5493C513-0E5E-49CF-8157-E87120F5E021}" dt="2020-06-16T05:44:33.642" v="2341" actId="700"/>
          <ac:spMkLst>
            <pc:docMk/>
            <pc:sldMk cId="116280054" sldId="271"/>
            <ac:spMk id="2" creationId="{F256035E-17CC-4F11-92C2-0DE483966032}"/>
          </ac:spMkLst>
        </pc:spChg>
        <pc:spChg chg="add del mod ord">
          <ac:chgData name="Vivien FABING" userId="c09c3fedede0f98f" providerId="LiveId" clId="{5493C513-0E5E-49CF-8157-E87120F5E021}" dt="2020-06-16T05:44:33.642" v="2341" actId="700"/>
          <ac:spMkLst>
            <pc:docMk/>
            <pc:sldMk cId="116280054" sldId="271"/>
            <ac:spMk id="3" creationId="{DBAF7B5E-7A3C-40F5-907E-242258B55311}"/>
          </ac:spMkLst>
        </pc:spChg>
        <pc:spChg chg="del">
          <ac:chgData name="Vivien FABING" userId="c09c3fedede0f98f" providerId="LiveId" clId="{5493C513-0E5E-49CF-8157-E87120F5E021}" dt="2020-06-16T05:44:17.580" v="2338" actId="478"/>
          <ac:spMkLst>
            <pc:docMk/>
            <pc:sldMk cId="116280054" sldId="271"/>
            <ac:spMk id="4" creationId="{D242C4B3-78EC-41BB-8A6E-16C63A4C56B1}"/>
          </ac:spMkLst>
        </pc:spChg>
        <pc:spChg chg="add mod ord">
          <ac:chgData name="Vivien FABING" userId="c09c3fedede0f98f" providerId="LiveId" clId="{5493C513-0E5E-49CF-8157-E87120F5E021}" dt="2020-06-16T05:46:06.737" v="2440" actId="207"/>
          <ac:spMkLst>
            <pc:docMk/>
            <pc:sldMk cId="116280054" sldId="271"/>
            <ac:spMk id="5" creationId="{717314B4-ADA0-4FF7-966C-C81E0464CD5D}"/>
          </ac:spMkLst>
        </pc:spChg>
        <pc:spChg chg="add mod ord">
          <ac:chgData name="Vivien FABING" userId="c09c3fedede0f98f" providerId="LiveId" clId="{5493C513-0E5E-49CF-8157-E87120F5E021}" dt="2020-06-16T05:53:23.324" v="2724" actId="404"/>
          <ac:spMkLst>
            <pc:docMk/>
            <pc:sldMk cId="116280054" sldId="271"/>
            <ac:spMk id="6" creationId="{928B748A-1A50-4833-85CA-437F05C8750A}"/>
          </ac:spMkLst>
        </pc:spChg>
      </pc:sldChg>
      <pc:sldChg chg="addSp delSp modSp add del mod ord delAnim">
        <pc:chgData name="Vivien FABING" userId="c09c3fedede0f98f" providerId="LiveId" clId="{5493C513-0E5E-49CF-8157-E87120F5E021}" dt="2020-06-14T15:14:38.162" v="2192" actId="47"/>
        <pc:sldMkLst>
          <pc:docMk/>
          <pc:sldMk cId="2125978680" sldId="271"/>
        </pc:sldMkLst>
        <pc:spChg chg="del">
          <ac:chgData name="Vivien FABING" userId="c09c3fedede0f98f" providerId="LiveId" clId="{5493C513-0E5E-49CF-8157-E87120F5E021}" dt="2020-06-13T16:59:43.037" v="1869" actId="478"/>
          <ac:spMkLst>
            <pc:docMk/>
            <pc:sldMk cId="2125978680" sldId="271"/>
            <ac:spMk id="2" creationId="{F2E71A1E-AEEE-4CF2-9A21-21C080A422E5}"/>
          </ac:spMkLst>
        </pc:spChg>
        <pc:spChg chg="add mod">
          <ac:chgData name="Vivien FABING" userId="c09c3fedede0f98f" providerId="LiveId" clId="{5493C513-0E5E-49CF-8157-E87120F5E021}" dt="2020-06-13T17:00:12.270" v="1962" actId="20577"/>
          <ac:spMkLst>
            <pc:docMk/>
            <pc:sldMk cId="2125978680" sldId="271"/>
            <ac:spMk id="3" creationId="{5B618268-ECAB-4668-BCF5-6656B4CFCF01}"/>
          </ac:spMkLst>
        </pc:spChg>
      </pc:sldChg>
      <pc:sldChg chg="add del">
        <pc:chgData name="Vivien FABING" userId="c09c3fedede0f98f" providerId="LiveId" clId="{5493C513-0E5E-49CF-8157-E87120F5E021}" dt="2020-06-13T16:59:35.779" v="1865" actId="47"/>
        <pc:sldMkLst>
          <pc:docMk/>
          <pc:sldMk cId="2926323707" sldId="271"/>
        </pc:sldMkLst>
      </pc:sldChg>
      <pc:sldChg chg="add del">
        <pc:chgData name="Vivien FABING" userId="c09c3fedede0f98f" providerId="LiveId" clId="{5493C513-0E5E-49CF-8157-E87120F5E021}" dt="2020-06-16T17:06:10.129" v="3598" actId="47"/>
        <pc:sldMkLst>
          <pc:docMk/>
          <pc:sldMk cId="211740863" sldId="272"/>
        </pc:sldMkLst>
      </pc:sldChg>
      <pc:sldChg chg="modSp add del mod">
        <pc:chgData name="Vivien FABING" userId="c09c3fedede0f98f" providerId="LiveId" clId="{5493C513-0E5E-49CF-8157-E87120F5E021}" dt="2020-06-14T15:14:40.769" v="2193" actId="47"/>
        <pc:sldMkLst>
          <pc:docMk/>
          <pc:sldMk cId="4222675523" sldId="272"/>
        </pc:sldMkLst>
        <pc:spChg chg="mod">
          <ac:chgData name="Vivien FABING" userId="c09c3fedede0f98f" providerId="LiveId" clId="{5493C513-0E5E-49CF-8157-E87120F5E021}" dt="2020-06-13T17:00:29.930" v="1985" actId="20577"/>
          <ac:spMkLst>
            <pc:docMk/>
            <pc:sldMk cId="4222675523" sldId="272"/>
            <ac:spMk id="5" creationId="{D7864784-9550-4E25-91F7-4C2EC0377716}"/>
          </ac:spMkLst>
        </pc:spChg>
      </pc:sldChg>
      <pc:sldChg chg="delSp modSp add del mod delAnim modAnim">
        <pc:chgData name="Vivien FABING" userId="c09c3fedede0f98f" providerId="LiveId" clId="{5493C513-0E5E-49CF-8157-E87120F5E021}" dt="2020-06-16T14:04:12.373" v="2785" actId="47"/>
        <pc:sldMkLst>
          <pc:docMk/>
          <pc:sldMk cId="2428668125" sldId="273"/>
        </pc:sldMkLst>
        <pc:spChg chg="del mod">
          <ac:chgData name="Vivien FABING" userId="c09c3fedede0f98f" providerId="LiveId" clId="{5493C513-0E5E-49CF-8157-E87120F5E021}" dt="2020-06-16T14:02:33.675" v="2763" actId="478"/>
          <ac:spMkLst>
            <pc:docMk/>
            <pc:sldMk cId="2428668125" sldId="273"/>
            <ac:spMk id="6" creationId="{08BBC25E-9647-462F-8005-53738BB1B4B9}"/>
          </ac:spMkLst>
        </pc:spChg>
        <pc:spChg chg="mod">
          <ac:chgData name="Vivien FABING" userId="c09c3fedede0f98f" providerId="LiveId" clId="{5493C513-0E5E-49CF-8157-E87120F5E021}" dt="2020-06-16T14:02:27.634" v="2762" actId="20577"/>
          <ac:spMkLst>
            <pc:docMk/>
            <pc:sldMk cId="2428668125" sldId="273"/>
            <ac:spMk id="7" creationId="{4C7C3F54-FE5C-4D35-B458-01C23F02230A}"/>
          </ac:spMkLst>
        </pc:spChg>
      </pc:sldChg>
      <pc:sldChg chg="modSp add modAnim">
        <pc:chgData name="Vivien FABING" userId="c09c3fedede0f98f" providerId="LiveId" clId="{5493C513-0E5E-49CF-8157-E87120F5E021}" dt="2020-06-16T14:45:06.621" v="3452" actId="113"/>
        <pc:sldMkLst>
          <pc:docMk/>
          <pc:sldMk cId="3266532563" sldId="273"/>
        </pc:sldMkLst>
        <pc:spChg chg="mod">
          <ac:chgData name="Vivien FABING" userId="c09c3fedede0f98f" providerId="LiveId" clId="{5493C513-0E5E-49CF-8157-E87120F5E021}" dt="2020-06-16T14:41:18.471" v="3379" actId="20577"/>
          <ac:spMkLst>
            <pc:docMk/>
            <pc:sldMk cId="3266532563" sldId="273"/>
            <ac:spMk id="6" creationId="{08BBC25E-9647-462F-8005-53738BB1B4B9}"/>
          </ac:spMkLst>
        </pc:spChg>
        <pc:spChg chg="mod">
          <ac:chgData name="Vivien FABING" userId="c09c3fedede0f98f" providerId="LiveId" clId="{5493C513-0E5E-49CF-8157-E87120F5E021}" dt="2020-06-16T14:45:06.621" v="3452" actId="113"/>
          <ac:spMkLst>
            <pc:docMk/>
            <pc:sldMk cId="3266532563" sldId="273"/>
            <ac:spMk id="7" creationId="{4C7C3F54-FE5C-4D35-B458-01C23F02230A}"/>
          </ac:spMkLst>
        </pc:spChg>
      </pc:sldChg>
      <pc:sldChg chg="new del">
        <pc:chgData name="Vivien FABING" userId="c09c3fedede0f98f" providerId="LiveId" clId="{5493C513-0E5E-49CF-8157-E87120F5E021}" dt="2020-06-16T17:06:07.703" v="3597" actId="47"/>
        <pc:sldMkLst>
          <pc:docMk/>
          <pc:sldMk cId="3540913545" sldId="274"/>
        </pc:sldMkLst>
      </pc:sldChg>
      <pc:sldChg chg="addSp delSp modSp add mod ord delAnim chgLayout">
        <pc:chgData name="Vivien FABING" userId="c09c3fedede0f98f" providerId="LiveId" clId="{5493C513-0E5E-49CF-8157-E87120F5E021}" dt="2020-06-16T17:05:53.403" v="3596" actId="1076"/>
        <pc:sldMkLst>
          <pc:docMk/>
          <pc:sldMk cId="1613187704" sldId="275"/>
        </pc:sldMkLst>
        <pc:spChg chg="add mod">
          <ac:chgData name="Vivien FABING" userId="c09c3fedede0f98f" providerId="LiveId" clId="{5493C513-0E5E-49CF-8157-E87120F5E021}" dt="2020-06-16T17:05:53.403" v="3596" actId="1076"/>
          <ac:spMkLst>
            <pc:docMk/>
            <pc:sldMk cId="1613187704" sldId="275"/>
            <ac:spMk id="2" creationId="{6EA1237A-667E-4D67-9BF7-9C9455DA5C66}"/>
          </ac:spMkLst>
        </pc:spChg>
        <pc:spChg chg="add mod">
          <ac:chgData name="Vivien FABING" userId="c09c3fedede0f98f" providerId="LiveId" clId="{5493C513-0E5E-49CF-8157-E87120F5E021}" dt="2020-06-16T17:05:49.602" v="3595" actId="113"/>
          <ac:spMkLst>
            <pc:docMk/>
            <pc:sldMk cId="1613187704" sldId="275"/>
            <ac:spMk id="3" creationId="{1F794567-11D3-4364-8878-8A4474D3EDD7}"/>
          </ac:spMkLst>
        </pc:spChg>
        <pc:spChg chg="del">
          <ac:chgData name="Vivien FABING" userId="c09c3fedede0f98f" providerId="LiveId" clId="{5493C513-0E5E-49CF-8157-E87120F5E021}" dt="2020-06-16T17:02:15.194" v="3457" actId="478"/>
          <ac:spMkLst>
            <pc:docMk/>
            <pc:sldMk cId="1613187704" sldId="275"/>
            <ac:spMk id="10" creationId="{F06546C2-877C-4F70-8069-6AA6D8BFE794}"/>
          </ac:spMkLst>
        </pc:spChg>
        <pc:spChg chg="del">
          <ac:chgData name="Vivien FABING" userId="c09c3fedede0f98f" providerId="LiveId" clId="{5493C513-0E5E-49CF-8157-E87120F5E021}" dt="2020-06-16T17:02:15.194" v="3457" actId="478"/>
          <ac:spMkLst>
            <pc:docMk/>
            <pc:sldMk cId="1613187704" sldId="275"/>
            <ac:spMk id="11" creationId="{6631D350-ED7F-4944-A25D-83019CA482AD}"/>
          </ac:spMkLst>
        </pc:spChg>
        <pc:spChg chg="del">
          <ac:chgData name="Vivien FABING" userId="c09c3fedede0f98f" providerId="LiveId" clId="{5493C513-0E5E-49CF-8157-E87120F5E021}" dt="2020-06-16T17:02:15.194" v="3457" actId="478"/>
          <ac:spMkLst>
            <pc:docMk/>
            <pc:sldMk cId="1613187704" sldId="275"/>
            <ac:spMk id="12" creationId="{ED6CC106-8619-4F03-8373-F8AB1A8933CF}"/>
          </ac:spMkLst>
        </pc:spChg>
        <pc:spChg chg="del">
          <ac:chgData name="Vivien FABING" userId="c09c3fedede0f98f" providerId="LiveId" clId="{5493C513-0E5E-49CF-8157-E87120F5E021}" dt="2020-06-16T17:02:15.194" v="3457" actId="478"/>
          <ac:spMkLst>
            <pc:docMk/>
            <pc:sldMk cId="1613187704" sldId="275"/>
            <ac:spMk id="13" creationId="{FB76F0E0-8007-4403-9670-C6700BA1DF95}"/>
          </ac:spMkLst>
        </pc:spChg>
        <pc:spChg chg="del">
          <ac:chgData name="Vivien FABING" userId="c09c3fedede0f98f" providerId="LiveId" clId="{5493C513-0E5E-49CF-8157-E87120F5E021}" dt="2020-06-16T17:02:15.194" v="3457" actId="478"/>
          <ac:spMkLst>
            <pc:docMk/>
            <pc:sldMk cId="1613187704" sldId="275"/>
            <ac:spMk id="38" creationId="{D0F7C511-76E7-4F54-9DB7-F12AE432C3E6}"/>
          </ac:spMkLst>
        </pc:spChg>
        <pc:spChg chg="del">
          <ac:chgData name="Vivien FABING" userId="c09c3fedede0f98f" providerId="LiveId" clId="{5493C513-0E5E-49CF-8157-E87120F5E021}" dt="2020-06-16T17:02:15.194" v="3457" actId="478"/>
          <ac:spMkLst>
            <pc:docMk/>
            <pc:sldMk cId="1613187704" sldId="275"/>
            <ac:spMk id="40" creationId="{3988F7E1-348D-4867-9370-CC417189875A}"/>
          </ac:spMkLst>
        </pc:spChg>
        <pc:spChg chg="del">
          <ac:chgData name="Vivien FABING" userId="c09c3fedede0f98f" providerId="LiveId" clId="{5493C513-0E5E-49CF-8157-E87120F5E021}" dt="2020-06-16T17:02:15.194" v="3457" actId="478"/>
          <ac:spMkLst>
            <pc:docMk/>
            <pc:sldMk cId="1613187704" sldId="275"/>
            <ac:spMk id="41" creationId="{17523013-27EB-43A1-8737-B5B5F0CA7A7F}"/>
          </ac:spMkLst>
        </pc:spChg>
        <pc:spChg chg="del">
          <ac:chgData name="Vivien FABING" userId="c09c3fedede0f98f" providerId="LiveId" clId="{5493C513-0E5E-49CF-8157-E87120F5E021}" dt="2020-06-16T17:02:15.194" v="3457" actId="478"/>
          <ac:spMkLst>
            <pc:docMk/>
            <pc:sldMk cId="1613187704" sldId="275"/>
            <ac:spMk id="50" creationId="{39030122-93A2-425A-BE5A-6F344314C671}"/>
          </ac:spMkLst>
        </pc:spChg>
        <pc:spChg chg="del">
          <ac:chgData name="Vivien FABING" userId="c09c3fedede0f98f" providerId="LiveId" clId="{5493C513-0E5E-49CF-8157-E87120F5E021}" dt="2020-06-16T17:02:15.194" v="3457" actId="478"/>
          <ac:spMkLst>
            <pc:docMk/>
            <pc:sldMk cId="1613187704" sldId="275"/>
            <ac:spMk id="56" creationId="{298E61AD-FC33-495E-8966-509E1EE997CF}"/>
          </ac:spMkLst>
        </pc:spChg>
        <pc:grpChg chg="del">
          <ac:chgData name="Vivien FABING" userId="c09c3fedede0f98f" providerId="LiveId" clId="{5493C513-0E5E-49CF-8157-E87120F5E021}" dt="2020-06-16T17:02:15.194" v="3457" actId="478"/>
          <ac:grpSpMkLst>
            <pc:docMk/>
            <pc:sldMk cId="1613187704" sldId="275"/>
            <ac:grpSpMk id="8" creationId="{4055A154-546D-4F26-9156-1131FE950590}"/>
          </ac:grpSpMkLst>
        </pc:grpChg>
        <pc:grpChg chg="del">
          <ac:chgData name="Vivien FABING" userId="c09c3fedede0f98f" providerId="LiveId" clId="{5493C513-0E5E-49CF-8157-E87120F5E021}" dt="2020-06-16T17:02:15.194" v="3457" actId="478"/>
          <ac:grpSpMkLst>
            <pc:docMk/>
            <pc:sldMk cId="1613187704" sldId="275"/>
            <ac:grpSpMk id="70" creationId="{88A41EE7-26C7-4D3D-AC46-14D4F40074FA}"/>
          </ac:grpSpMkLst>
        </pc:grpChg>
        <pc:picChg chg="del">
          <ac:chgData name="Vivien FABING" userId="c09c3fedede0f98f" providerId="LiveId" clId="{5493C513-0E5E-49CF-8157-E87120F5E021}" dt="2020-06-16T17:02:15.194" v="3457" actId="478"/>
          <ac:picMkLst>
            <pc:docMk/>
            <pc:sldMk cId="1613187704" sldId="275"/>
            <ac:picMk id="14" creationId="{5F0CBA38-5B0A-4641-8B97-72B459BA00A8}"/>
          </ac:picMkLst>
        </pc:picChg>
        <pc:cxnChg chg="del mod">
          <ac:chgData name="Vivien FABING" userId="c09c3fedede0f98f" providerId="LiveId" clId="{5493C513-0E5E-49CF-8157-E87120F5E021}" dt="2020-06-16T17:02:15.194" v="3457" actId="478"/>
          <ac:cxnSpMkLst>
            <pc:docMk/>
            <pc:sldMk cId="1613187704" sldId="275"/>
            <ac:cxnSpMk id="16" creationId="{F10A02F3-6208-46A5-924B-AFC618A46129}"/>
          </ac:cxnSpMkLst>
        </pc:cxnChg>
        <pc:cxnChg chg="del mod">
          <ac:chgData name="Vivien FABING" userId="c09c3fedede0f98f" providerId="LiveId" clId="{5493C513-0E5E-49CF-8157-E87120F5E021}" dt="2020-06-16T17:02:15.194" v="3457" actId="478"/>
          <ac:cxnSpMkLst>
            <pc:docMk/>
            <pc:sldMk cId="1613187704" sldId="275"/>
            <ac:cxnSpMk id="17" creationId="{DAEA4F2C-5FF2-4767-9EED-AFEFBAD248BB}"/>
          </ac:cxnSpMkLst>
        </pc:cxnChg>
        <pc:cxnChg chg="del mod">
          <ac:chgData name="Vivien FABING" userId="c09c3fedede0f98f" providerId="LiveId" clId="{5493C513-0E5E-49CF-8157-E87120F5E021}" dt="2020-06-16T17:02:15.194" v="3457" actId="478"/>
          <ac:cxnSpMkLst>
            <pc:docMk/>
            <pc:sldMk cId="1613187704" sldId="275"/>
            <ac:cxnSpMk id="20" creationId="{3E8AA11D-EF39-4363-90D9-B0D9F2AC6652}"/>
          </ac:cxnSpMkLst>
        </pc:cxnChg>
        <pc:cxnChg chg="del mod">
          <ac:chgData name="Vivien FABING" userId="c09c3fedede0f98f" providerId="LiveId" clId="{5493C513-0E5E-49CF-8157-E87120F5E021}" dt="2020-06-16T17:02:15.194" v="3457" actId="478"/>
          <ac:cxnSpMkLst>
            <pc:docMk/>
            <pc:sldMk cId="1613187704" sldId="275"/>
            <ac:cxnSpMk id="23" creationId="{6193BC44-F78A-4FF5-9C31-2D1BFA735A7F}"/>
          </ac:cxnSpMkLst>
        </pc:cxnChg>
        <pc:cxnChg chg="del mod">
          <ac:chgData name="Vivien FABING" userId="c09c3fedede0f98f" providerId="LiveId" clId="{5493C513-0E5E-49CF-8157-E87120F5E021}" dt="2020-06-16T17:02:15.194" v="3457" actId="478"/>
          <ac:cxnSpMkLst>
            <pc:docMk/>
            <pc:sldMk cId="1613187704" sldId="275"/>
            <ac:cxnSpMk id="51" creationId="{F96564AF-8FCA-4403-B37D-74BF063B805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6D528-E5C1-4865-8AE8-7129C2F7D350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D7739-CCA4-4342-9ADC-7D2B00B1A7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27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0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75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66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10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66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13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4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82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4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5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72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12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77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D7739-CCA4-4342-9ADC-7D2B00B1A7F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86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FCEC-F097-4ABB-83A0-2F63975BA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E8825-7998-4A66-B31D-C7683BA63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008C-FBB4-43D2-8C6C-C6E5F23B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62A3-855F-4B1A-BF31-84CC8E47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AEF9-FE9E-4D89-91DC-6301714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11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BD59-F7A6-4489-A6CD-62725A49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FE7F9-EF89-42DD-901F-38C9B827F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D01E-EDF0-49AE-9E06-9E7AF3C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F945-C23A-4135-B595-47C2FE9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8B39-5941-46EE-A6EF-C5D6F92E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2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B8A7E-2A2B-4B50-BECC-7AEB4A510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A81D5-D37B-4D38-AED0-730FE2CC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E4E5-EB8B-46F1-A441-E5811F3D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9497-5EF8-4FB3-96BF-8943A7DD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6D52-F1FE-4022-96FE-20C06FE1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2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60AC-A0E7-4744-AEDF-9EEC6F8C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0865-D589-4D98-B995-001EFCD9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0653-FE4C-4461-81BB-497B5A4C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A3DA-1AA9-4DBE-B572-49075726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9309-F6D5-4D11-A78A-414C1F50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7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7145-EF11-4F0D-98F8-4084525C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7C916-478B-457A-8702-CB0B0192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3A8C-8950-467E-9AD1-98790461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A492-B498-4C8B-B291-644E15AD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FCAA-EC43-4A74-AD21-04744381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3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4D2E-ABC7-4C0F-A0F5-BA3B0924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8C1C-A49D-49ED-B58E-9BDD76CE7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23D35-DC6D-418F-A93B-A1768F534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FA834-9371-44FF-855B-6272488A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C6D48-FDAC-44F5-88DF-020AE78B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733AE-D50D-4D5C-BEEB-13C2A350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61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38A-BCC2-4EA4-BEA9-7CDDE5EB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FD36-8079-4215-B5C2-A7F59254F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92BF9-880E-4BDD-AB12-81B3636D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6A9D8-F8D6-4136-8A1A-24A52F46E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6C5EA-D4EF-4F75-8E03-C3BFFA179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16D76-1070-4B28-8502-A8898112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90A5-7674-47DA-859D-03548E18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8462D-0647-46DF-8567-FB17CFAB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4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D193-78BB-4DE5-AF93-F77FBB6B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20FA-3D23-4410-AA03-D70280B4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96FD8-62EE-44FB-8BB7-E4141C5C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E824B-7645-46BA-8C7C-CE5BDD5D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43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1F8FA-18CD-45D8-8C93-CB348E21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78FA1-A15F-4D32-AED4-44289731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F9999-D859-45EC-B42F-71E1A46E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8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5AA2-6D1F-4EAC-B03B-06D19D69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A300-F85C-4033-9AE5-D5624CD0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FC712-0A75-4ABA-8A65-BF8C2BC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15434-AF9A-402A-9AB5-7815BA82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321B3-24E4-4E58-888C-1A00A917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47C74-C762-456E-B000-AF7C2374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BD8D-0ABF-4003-8DA8-49032710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20043-8D51-4D51-B431-826FA7BD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D491A-5290-4578-A6AB-39FD7B91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0924-A969-4B80-847A-0F5555DF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6409A-D8B8-4971-BE8C-645AD5FF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BE4C5-7BBD-4D2E-AECA-132FB0F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63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3EDF2-FDD5-4FC3-B4AF-0586A92F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9061-A996-4F3B-B7B0-F9505094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2470-7C32-4DE2-8C36-F57A22F0A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674A-00BF-4037-BF3F-BDAB97E6610C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CC4C-3011-4A1B-AAB7-B05EA63D9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295F-E683-4A67-96C1-07FC09F30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21E1-4611-4928-ADE9-4C4A18C49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42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progressive-web-app" TargetMode="External"/><Relationship Id="rId7" Type="http://schemas.openxmlformats.org/officeDocument/2006/relationships/hyperlink" Target="https://developers.google.com/web/fundamentals/instant-and-offline/offline-cookboo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fundamentals/primers/service-workers/lifecycle" TargetMode="External"/><Relationship Id="rId5" Type="http://schemas.openxmlformats.org/officeDocument/2006/relationships/hyperlink" Target="https://developer.mozilla.org/en-US/docs/Web/Manifest" TargetMode="External"/><Relationship Id="rId4" Type="http://schemas.openxmlformats.org/officeDocument/2006/relationships/hyperlink" Target="https://github.com/dotnet-presentations/blazor-workshop/blob/master/docs/09-progressive-web-app.md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infinitesquare.com/" TargetMode="External"/><Relationship Id="rId3" Type="http://schemas.openxmlformats.org/officeDocument/2006/relationships/hyperlink" Target="https://twitter.com/vivienfabing" TargetMode="External"/><Relationship Id="rId7" Type="http://schemas.openxmlformats.org/officeDocument/2006/relationships/hyperlink" Target="http://www.vivienfabing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in/vivien-fabing/" TargetMode="External"/><Relationship Id="rId10" Type="http://schemas.openxmlformats.org/officeDocument/2006/relationships/hyperlink" Target="https://blogs.infinitesquare.com/users/vfabing" TargetMode="External"/><Relationship Id="rId4" Type="http://schemas.openxmlformats.org/officeDocument/2006/relationships/hyperlink" Target="https://www.linkedin.com/in/vivien-fabing-17a0167/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E3EED-B922-4A9B-9DA6-954C6FFAF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6941"/>
            <a:ext cx="12191999" cy="60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9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71A1E-AEEE-4CF2-9A21-21C080A422E5}"/>
              </a:ext>
            </a:extLst>
          </p:cNvPr>
          <p:cNvSpPr txBox="1"/>
          <p:nvPr/>
        </p:nvSpPr>
        <p:spPr>
          <a:xfrm>
            <a:off x="838200" y="2767281"/>
            <a:ext cx="105155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.NET Core SDK 3.1.300</a:t>
            </a:r>
            <a:endParaRPr lang="fr-FR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864784-9550-4E25-91F7-4C2EC037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4764716" cy="285273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Demo</a:t>
            </a:r>
            <a:endParaRPr lang="fr-FR" sz="96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BBC25E-9647-462F-8005-53738BB1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4158791" cy="15001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manually PWA support to a </a:t>
            </a:r>
            <a:r>
              <a:rPr lang="en-US" dirty="0" err="1">
                <a:solidFill>
                  <a:schemeClr val="bg1"/>
                </a:solidFill>
              </a:rPr>
              <a:t>Blazor</a:t>
            </a:r>
            <a:r>
              <a:rPr lang="en-US" dirty="0">
                <a:solidFill>
                  <a:schemeClr val="bg1"/>
                </a:solidFill>
              </a:rPr>
              <a:t> App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8FBB74-3B28-44AC-B664-5F3749DAF10F}"/>
              </a:ext>
            </a:extLst>
          </p:cNvPr>
          <p:cNvCxnSpPr/>
          <p:nvPr/>
        </p:nvCxnSpPr>
        <p:spPr>
          <a:xfrm>
            <a:off x="6096000" y="725698"/>
            <a:ext cx="0" cy="54066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C7C3F54-FE5C-4D35-B458-01C23F02230A}"/>
              </a:ext>
            </a:extLst>
          </p:cNvPr>
          <p:cNvSpPr txBox="1">
            <a:spLocks/>
          </p:cNvSpPr>
          <p:nvPr/>
        </p:nvSpPr>
        <p:spPr>
          <a:xfrm>
            <a:off x="6924179" y="1394733"/>
            <a:ext cx="4435972" cy="496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it installable with </a:t>
            </a:r>
            <a:r>
              <a:rPr lang="en-US" dirty="0" err="1">
                <a:solidFill>
                  <a:schemeClr val="bg1"/>
                </a:solidFill>
              </a:rPr>
              <a:t>manifest.json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offline support using service-worker.js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Update your app…</a:t>
            </a:r>
          </a:p>
        </p:txBody>
      </p:sp>
    </p:spTree>
    <p:extLst>
      <p:ext uri="{BB962C8B-B14F-4D97-AF65-F5344CB8AC3E}">
        <p14:creationId xmlns:p14="http://schemas.microsoft.com/office/powerpoint/2010/main" val="150640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55A154-546D-4F26-9156-1131FE950590}"/>
              </a:ext>
            </a:extLst>
          </p:cNvPr>
          <p:cNvGrpSpPr/>
          <p:nvPr/>
        </p:nvGrpSpPr>
        <p:grpSpPr>
          <a:xfrm>
            <a:off x="0" y="1741039"/>
            <a:ext cx="3347916" cy="3645321"/>
            <a:chOff x="3566897" y="1117600"/>
            <a:chExt cx="4840503" cy="52705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99DC5F-A283-43B6-820B-6748DFE98E03}"/>
                </a:ext>
              </a:extLst>
            </p:cNvPr>
            <p:cNvGrpSpPr/>
            <p:nvPr/>
          </p:nvGrpSpPr>
          <p:grpSpPr>
            <a:xfrm>
              <a:off x="3566897" y="1117600"/>
              <a:ext cx="4840503" cy="5270500"/>
              <a:chOff x="3566897" y="1117600"/>
              <a:chExt cx="4840503" cy="5270500"/>
            </a:xfrm>
          </p:grpSpPr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5562BA9-3122-461F-84BA-93CAB558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4600" y="1117600"/>
                <a:ext cx="4622800" cy="462280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142790-4A91-48E7-979C-12FE310FFE0E}"/>
                  </a:ext>
                </a:extLst>
              </p:cNvPr>
              <p:cNvSpPr/>
              <p:nvPr/>
            </p:nvSpPr>
            <p:spPr>
              <a:xfrm flipV="1">
                <a:off x="3566897" y="5092701"/>
                <a:ext cx="3024403" cy="1295399"/>
              </a:xfrm>
              <a:prstGeom prst="rect">
                <a:avLst/>
              </a:prstGeom>
              <a:solidFill>
                <a:srgbClr val="32145A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3B7F25-9889-4ED2-9177-9AC2260CC98C}"/>
                </a:ext>
              </a:extLst>
            </p:cNvPr>
            <p:cNvSpPr txBox="1"/>
            <p:nvPr/>
          </p:nvSpPr>
          <p:spPr>
            <a:xfrm>
              <a:off x="5861538" y="2504791"/>
              <a:ext cx="2397127" cy="1201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v1</a:t>
              </a:r>
              <a:endParaRPr lang="fr-F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06546C2-877C-4F70-8069-6AA6D8BFE794}"/>
              </a:ext>
            </a:extLst>
          </p:cNvPr>
          <p:cNvSpPr/>
          <p:nvPr/>
        </p:nvSpPr>
        <p:spPr>
          <a:xfrm>
            <a:off x="3443289" y="3531481"/>
            <a:ext cx="2228850" cy="632881"/>
          </a:xfrm>
          <a:prstGeom prst="rect">
            <a:avLst/>
          </a:prstGeom>
          <a:solidFill>
            <a:srgbClr val="511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installation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1D350-ED7F-4944-A25D-83019CA482AD}"/>
              </a:ext>
            </a:extLst>
          </p:cNvPr>
          <p:cNvSpPr/>
          <p:nvPr/>
        </p:nvSpPr>
        <p:spPr>
          <a:xfrm>
            <a:off x="3443289" y="4480802"/>
            <a:ext cx="2228850" cy="923925"/>
          </a:xfrm>
          <a:prstGeom prst="rect">
            <a:avLst/>
          </a:prstGeom>
          <a:solidFill>
            <a:srgbClr val="511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Downloading new assets + adding them to cache v2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CC106-8619-4F03-8373-F8AB1A8933CF}"/>
              </a:ext>
            </a:extLst>
          </p:cNvPr>
          <p:cNvSpPr/>
          <p:nvPr/>
        </p:nvSpPr>
        <p:spPr>
          <a:xfrm>
            <a:off x="3443289" y="194838"/>
            <a:ext cx="2228850" cy="632881"/>
          </a:xfrm>
          <a:prstGeom prst="rect">
            <a:avLst/>
          </a:prstGeom>
          <a:solidFill>
            <a:srgbClr val="511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the app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6F0E0-8007-4403-9670-C6700BA1DF95}"/>
              </a:ext>
            </a:extLst>
          </p:cNvPr>
          <p:cNvSpPr/>
          <p:nvPr/>
        </p:nvSpPr>
        <p:spPr>
          <a:xfrm>
            <a:off x="3443289" y="1137900"/>
            <a:ext cx="2228850" cy="923925"/>
          </a:xfrm>
          <a:prstGeom prst="rect">
            <a:avLst/>
          </a:prstGeom>
          <a:solidFill>
            <a:srgbClr val="511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byte-for-byte comparison of the service-worker.js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0CBA38-5B0A-4641-8B97-72B459BA00A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7245" y="1765642"/>
            <a:ext cx="3148135" cy="314813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0A02F3-6208-46A5-924B-AFC618A4612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557714" y="827719"/>
            <a:ext cx="0" cy="310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EA4F2C-5FF2-4767-9EED-AFEFBAD248B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557714" y="2061825"/>
            <a:ext cx="0" cy="310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AA11D-EF39-4363-90D9-B0D9F2AC665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557714" y="3215041"/>
            <a:ext cx="0" cy="316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3BC44-F78A-4FF5-9C31-2D1BFA735A7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557714" y="4164362"/>
            <a:ext cx="0" cy="316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0F7C511-76E7-4F54-9DB7-F12AE432C3E6}"/>
              </a:ext>
            </a:extLst>
          </p:cNvPr>
          <p:cNvSpPr/>
          <p:nvPr/>
        </p:nvSpPr>
        <p:spPr>
          <a:xfrm>
            <a:off x="6095999" y="1137900"/>
            <a:ext cx="1514475" cy="923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88F7E1-348D-4867-9370-CC417189875A}"/>
              </a:ext>
            </a:extLst>
          </p:cNvPr>
          <p:cNvSpPr/>
          <p:nvPr/>
        </p:nvSpPr>
        <p:spPr>
          <a:xfrm flipV="1">
            <a:off x="8662864" y="4467225"/>
            <a:ext cx="1802718" cy="74999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7523013-27EB-43A1-8737-B5B5F0CA7A7F}"/>
              </a:ext>
            </a:extLst>
          </p:cNvPr>
          <p:cNvSpPr/>
          <p:nvPr/>
        </p:nvSpPr>
        <p:spPr>
          <a:xfrm>
            <a:off x="6095998" y="4451814"/>
            <a:ext cx="1514475" cy="923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030122-93A2-425A-BE5A-6F344314C671}"/>
              </a:ext>
            </a:extLst>
          </p:cNvPr>
          <p:cNvSpPr/>
          <p:nvPr/>
        </p:nvSpPr>
        <p:spPr>
          <a:xfrm>
            <a:off x="3443289" y="5721167"/>
            <a:ext cx="2228850" cy="923925"/>
          </a:xfrm>
          <a:prstGeom prst="rect">
            <a:avLst/>
          </a:prstGeom>
          <a:solidFill>
            <a:srgbClr val="511C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activation on next launch*</a:t>
            </a:r>
            <a:endParaRPr lang="fr-FR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6564AF-8FCA-4403-B37D-74BF063B805B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>
            <a:off x="4557714" y="5404727"/>
            <a:ext cx="0" cy="316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8E61AD-FC33-495E-8966-509E1EE997CF}"/>
              </a:ext>
            </a:extLst>
          </p:cNvPr>
          <p:cNvSpPr txBox="1"/>
          <p:nvPr/>
        </p:nvSpPr>
        <p:spPr>
          <a:xfrm>
            <a:off x="6610349" y="6103392"/>
            <a:ext cx="519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*If all browser instances on your website were closed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A41EE7-26C7-4D3D-AC46-14D4F40074FA}"/>
              </a:ext>
            </a:extLst>
          </p:cNvPr>
          <p:cNvGrpSpPr/>
          <p:nvPr/>
        </p:nvGrpSpPr>
        <p:grpSpPr>
          <a:xfrm>
            <a:off x="3443289" y="2372006"/>
            <a:ext cx="2228850" cy="843035"/>
            <a:chOff x="3443289" y="2372006"/>
            <a:chExt cx="2228850" cy="843035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83552CFA-F7F8-4D39-87C7-AB8B5C91C68B}"/>
                </a:ext>
              </a:extLst>
            </p:cNvPr>
            <p:cNvSpPr/>
            <p:nvPr/>
          </p:nvSpPr>
          <p:spPr>
            <a:xfrm>
              <a:off x="3443289" y="2372006"/>
              <a:ext cx="2228850" cy="843035"/>
            </a:xfrm>
            <a:prstGeom prst="flowChartDecision">
              <a:avLst/>
            </a:prstGeom>
            <a:solidFill>
              <a:srgbClr val="511C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E6E1A3-1A97-4073-8870-87376E08E4EF}"/>
                </a:ext>
              </a:extLst>
            </p:cNvPr>
            <p:cNvSpPr txBox="1"/>
            <p:nvPr/>
          </p:nvSpPr>
          <p:spPr>
            <a:xfrm>
              <a:off x="3632923" y="2510803"/>
              <a:ext cx="184958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If new version v2 is detected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9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8" grpId="0" animBg="1"/>
      <p:bldP spid="41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864784-9550-4E25-91F7-4C2EC037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4764716" cy="285273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Demo</a:t>
            </a:r>
            <a:endParaRPr lang="fr-FR" sz="96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BBC25E-9647-462F-8005-53738BB1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4158791" cy="15001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worker </a:t>
            </a:r>
            <a:r>
              <a:rPr lang="en-US" dirty="0" err="1">
                <a:solidFill>
                  <a:schemeClr val="bg1"/>
                </a:solidFill>
              </a:rPr>
              <a:t>lifecyle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8FBB74-3B28-44AC-B664-5F3749DAF10F}"/>
              </a:ext>
            </a:extLst>
          </p:cNvPr>
          <p:cNvCxnSpPr/>
          <p:nvPr/>
        </p:nvCxnSpPr>
        <p:spPr>
          <a:xfrm>
            <a:off x="6096000" y="725698"/>
            <a:ext cx="0" cy="54066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C7C3F54-FE5C-4D35-B458-01C23F02230A}"/>
              </a:ext>
            </a:extLst>
          </p:cNvPr>
          <p:cNvSpPr txBox="1">
            <a:spLocks/>
          </p:cNvSpPr>
          <p:nvPr/>
        </p:nvSpPr>
        <p:spPr>
          <a:xfrm>
            <a:off x="6924179" y="1394733"/>
            <a:ext cx="4435972" cy="496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Dispelling the magic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Adding a “simple”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 </a:t>
            </a:r>
            <a:r>
              <a:rPr lang="en-US" dirty="0">
                <a:solidFill>
                  <a:schemeClr val="bg1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26653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237A-667E-4D67-9BF7-9C9455DA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7465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Ressources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4567-11D3-4364-8878-8A4474D3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825625"/>
            <a:ext cx="11563349" cy="47667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chemeClr val="bg1"/>
                </a:solidFill>
              </a:rPr>
              <a:t>Blazor</a:t>
            </a:r>
            <a:r>
              <a:rPr lang="fr-FR" b="1" dirty="0">
                <a:solidFill>
                  <a:schemeClr val="bg1"/>
                </a:solidFill>
              </a:rPr>
              <a:t> &amp; PWA:</a:t>
            </a:r>
            <a:endParaRPr lang="fr-FR" b="1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https://docs.microsoft.com/en-us/aspnet/core/blazor/progressive-web-app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https://github.com/dotnet-presentations/blazor-workshop/blob/master/docs/09-progressive-web-app.md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b="1" dirty="0" err="1">
                <a:solidFill>
                  <a:schemeClr val="bg1"/>
                </a:solidFill>
              </a:rPr>
              <a:t>Manifest</a:t>
            </a:r>
            <a:r>
              <a:rPr lang="fr-FR" b="1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https://developer.mozilla.org/en-US/docs/Web/Manifest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</a:rPr>
              <a:t>Service </a:t>
            </a:r>
            <a:r>
              <a:rPr lang="fr-FR" b="1" dirty="0" err="1">
                <a:solidFill>
                  <a:schemeClr val="bg1"/>
                </a:solidFill>
              </a:rPr>
              <a:t>workers</a:t>
            </a:r>
            <a:r>
              <a:rPr lang="fr-FR" b="1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https://developers.google.com/web/fundamentals/primers/service-workers/lifecycle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https://developers.google.com/web/fundamentals/instant-and-offline/offline-cookbook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E3EED-B922-4A9B-9DA6-954C6FFAF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41"/>
            <a:ext cx="12192000" cy="60841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62419B-B5A0-4121-96CF-9AD4E9509C8F}"/>
              </a:ext>
            </a:extLst>
          </p:cNvPr>
          <p:cNvSpPr/>
          <p:nvPr/>
        </p:nvSpPr>
        <p:spPr>
          <a:xfrm>
            <a:off x="3314700" y="796302"/>
            <a:ext cx="8877300" cy="1052644"/>
          </a:xfrm>
          <a:prstGeom prst="rect">
            <a:avLst/>
          </a:prstGeom>
          <a:solidFill>
            <a:srgbClr val="321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221B80-9131-4FE0-9AFA-41D219BA02B4}"/>
              </a:ext>
            </a:extLst>
          </p:cNvPr>
          <p:cNvSpPr/>
          <p:nvPr/>
        </p:nvSpPr>
        <p:spPr>
          <a:xfrm>
            <a:off x="3309373" y="1848946"/>
            <a:ext cx="8877300" cy="1925899"/>
          </a:xfrm>
          <a:prstGeom prst="rect">
            <a:avLst/>
          </a:prstGeom>
          <a:solidFill>
            <a:srgbClr val="511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E9C1CF-82EE-4615-8C5C-A2A6B3F82E24}"/>
              </a:ext>
            </a:extLst>
          </p:cNvPr>
          <p:cNvGrpSpPr/>
          <p:nvPr/>
        </p:nvGrpSpPr>
        <p:grpSpPr>
          <a:xfrm>
            <a:off x="3787420" y="2551688"/>
            <a:ext cx="1523750" cy="902074"/>
            <a:chOff x="642498" y="3611752"/>
            <a:chExt cx="1523750" cy="902074"/>
          </a:xfrm>
        </p:grpSpPr>
        <p:sp>
          <p:nvSpPr>
            <p:cNvPr id="8" name="Freeform 16">
              <a:hlinkClick r:id="rId3"/>
              <a:extLst>
                <a:ext uri="{FF2B5EF4-FFF2-40B4-BE49-F238E27FC236}">
                  <a16:creationId xmlns:a16="http://schemas.microsoft.com/office/drawing/2014/main" id="{D25B130B-A081-400D-BAC6-59928138F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861" y="3611752"/>
              <a:ext cx="510199" cy="414611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D3E2C-D6DE-4F42-91DE-092344A581DE}"/>
                </a:ext>
              </a:extLst>
            </p:cNvPr>
            <p:cNvSpPr txBox="1"/>
            <p:nvPr/>
          </p:nvSpPr>
          <p:spPr>
            <a:xfrm>
              <a:off x="642498" y="4144494"/>
              <a:ext cx="152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</a:t>
              </a:r>
              <a:r>
                <a:rPr lang="fr-FR" dirty="0" err="1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vivienfabing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2A59D-8EE3-40AB-A689-FDFDF29E1B87}"/>
              </a:ext>
            </a:extLst>
          </p:cNvPr>
          <p:cNvGrpSpPr/>
          <p:nvPr/>
        </p:nvGrpSpPr>
        <p:grpSpPr>
          <a:xfrm>
            <a:off x="6243073" y="2079731"/>
            <a:ext cx="1595630" cy="934936"/>
            <a:chOff x="2241620" y="3578890"/>
            <a:chExt cx="1595630" cy="934936"/>
          </a:xfrm>
        </p:grpSpPr>
        <p:sp>
          <p:nvSpPr>
            <p:cNvPr id="11" name="Freeform 17">
              <a:hlinkClick r:id="rId4"/>
              <a:extLst>
                <a:ext uri="{FF2B5EF4-FFF2-40B4-BE49-F238E27FC236}">
                  <a16:creationId xmlns:a16="http://schemas.microsoft.com/office/drawing/2014/main" id="{7210F925-F470-4CC4-8754-0021AAB19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702" y="3578890"/>
              <a:ext cx="478048" cy="480334"/>
            </a:xfrm>
            <a:custGeom>
              <a:avLst/>
              <a:gdLst>
                <a:gd name="T0" fmla="*/ 183 w 198"/>
                <a:gd name="T1" fmla="*/ 0 h 199"/>
                <a:gd name="T2" fmla="*/ 15 w 198"/>
                <a:gd name="T3" fmla="*/ 0 h 199"/>
                <a:gd name="T4" fmla="*/ 0 w 198"/>
                <a:gd name="T5" fmla="*/ 14 h 199"/>
                <a:gd name="T6" fmla="*/ 0 w 198"/>
                <a:gd name="T7" fmla="*/ 185 h 199"/>
                <a:gd name="T8" fmla="*/ 15 w 198"/>
                <a:gd name="T9" fmla="*/ 199 h 199"/>
                <a:gd name="T10" fmla="*/ 183 w 198"/>
                <a:gd name="T11" fmla="*/ 199 h 199"/>
                <a:gd name="T12" fmla="*/ 198 w 198"/>
                <a:gd name="T13" fmla="*/ 185 h 199"/>
                <a:gd name="T14" fmla="*/ 198 w 198"/>
                <a:gd name="T15" fmla="*/ 14 h 199"/>
                <a:gd name="T16" fmla="*/ 183 w 198"/>
                <a:gd name="T17" fmla="*/ 0 h 199"/>
                <a:gd name="T18" fmla="*/ 60 w 198"/>
                <a:gd name="T19" fmla="*/ 166 h 199"/>
                <a:gd name="T20" fmla="*/ 30 w 198"/>
                <a:gd name="T21" fmla="*/ 166 h 199"/>
                <a:gd name="T22" fmla="*/ 30 w 198"/>
                <a:gd name="T23" fmla="*/ 77 h 199"/>
                <a:gd name="T24" fmla="*/ 60 w 198"/>
                <a:gd name="T25" fmla="*/ 77 h 199"/>
                <a:gd name="T26" fmla="*/ 60 w 198"/>
                <a:gd name="T27" fmla="*/ 166 h 199"/>
                <a:gd name="T28" fmla="*/ 45 w 198"/>
                <a:gd name="T29" fmla="*/ 64 h 199"/>
                <a:gd name="T30" fmla="*/ 45 w 198"/>
                <a:gd name="T31" fmla="*/ 64 h 199"/>
                <a:gd name="T32" fmla="*/ 29 w 198"/>
                <a:gd name="T33" fmla="*/ 49 h 199"/>
                <a:gd name="T34" fmla="*/ 45 w 198"/>
                <a:gd name="T35" fmla="*/ 33 h 199"/>
                <a:gd name="T36" fmla="*/ 62 w 198"/>
                <a:gd name="T37" fmla="*/ 49 h 199"/>
                <a:gd name="T38" fmla="*/ 45 w 198"/>
                <a:gd name="T39" fmla="*/ 64 h 199"/>
                <a:gd name="T40" fmla="*/ 168 w 198"/>
                <a:gd name="T41" fmla="*/ 166 h 199"/>
                <a:gd name="T42" fmla="*/ 138 w 198"/>
                <a:gd name="T43" fmla="*/ 166 h 199"/>
                <a:gd name="T44" fmla="*/ 138 w 198"/>
                <a:gd name="T45" fmla="*/ 118 h 199"/>
                <a:gd name="T46" fmla="*/ 123 w 198"/>
                <a:gd name="T47" fmla="*/ 98 h 199"/>
                <a:gd name="T48" fmla="*/ 108 w 198"/>
                <a:gd name="T49" fmla="*/ 109 h 199"/>
                <a:gd name="T50" fmla="*/ 107 w 198"/>
                <a:gd name="T51" fmla="*/ 116 h 199"/>
                <a:gd name="T52" fmla="*/ 107 w 198"/>
                <a:gd name="T53" fmla="*/ 166 h 199"/>
                <a:gd name="T54" fmla="*/ 77 w 198"/>
                <a:gd name="T55" fmla="*/ 166 h 199"/>
                <a:gd name="T56" fmla="*/ 77 w 198"/>
                <a:gd name="T57" fmla="*/ 77 h 199"/>
                <a:gd name="T58" fmla="*/ 107 w 198"/>
                <a:gd name="T59" fmla="*/ 77 h 199"/>
                <a:gd name="T60" fmla="*/ 107 w 198"/>
                <a:gd name="T61" fmla="*/ 89 h 199"/>
                <a:gd name="T62" fmla="*/ 134 w 198"/>
                <a:gd name="T63" fmla="*/ 74 h 199"/>
                <a:gd name="T64" fmla="*/ 168 w 198"/>
                <a:gd name="T65" fmla="*/ 115 h 199"/>
                <a:gd name="T66" fmla="*/ 168 w 198"/>
                <a:gd name="T6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99">
                  <a:moveTo>
                    <a:pt x="18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92"/>
                    <a:pt x="7" y="199"/>
                    <a:pt x="15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91" y="199"/>
                    <a:pt x="198" y="192"/>
                    <a:pt x="198" y="185"/>
                  </a:cubicBezTo>
                  <a:cubicBezTo>
                    <a:pt x="198" y="14"/>
                    <a:pt x="198" y="14"/>
                    <a:pt x="198" y="14"/>
                  </a:cubicBezTo>
                  <a:cubicBezTo>
                    <a:pt x="198" y="6"/>
                    <a:pt x="191" y="0"/>
                    <a:pt x="183" y="0"/>
                  </a:cubicBezTo>
                  <a:close/>
                  <a:moveTo>
                    <a:pt x="60" y="166"/>
                  </a:moveTo>
                  <a:cubicBezTo>
                    <a:pt x="30" y="166"/>
                    <a:pt x="30" y="166"/>
                    <a:pt x="30" y="166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60" y="77"/>
                    <a:pt x="60" y="77"/>
                    <a:pt x="60" y="77"/>
                  </a:cubicBezTo>
                  <a:lnTo>
                    <a:pt x="60" y="166"/>
                  </a:lnTo>
                  <a:close/>
                  <a:moveTo>
                    <a:pt x="45" y="64"/>
                  </a:moveTo>
                  <a:cubicBezTo>
                    <a:pt x="45" y="64"/>
                    <a:pt x="45" y="64"/>
                    <a:pt x="45" y="64"/>
                  </a:cubicBezTo>
                  <a:cubicBezTo>
                    <a:pt x="35" y="64"/>
                    <a:pt x="29" y="57"/>
                    <a:pt x="29" y="49"/>
                  </a:cubicBezTo>
                  <a:cubicBezTo>
                    <a:pt x="29" y="40"/>
                    <a:pt x="35" y="33"/>
                    <a:pt x="45" y="33"/>
                  </a:cubicBezTo>
                  <a:cubicBezTo>
                    <a:pt x="56" y="33"/>
                    <a:pt x="62" y="40"/>
                    <a:pt x="62" y="49"/>
                  </a:cubicBezTo>
                  <a:cubicBezTo>
                    <a:pt x="62" y="57"/>
                    <a:pt x="56" y="64"/>
                    <a:pt x="45" y="64"/>
                  </a:cubicBezTo>
                  <a:close/>
                  <a:moveTo>
                    <a:pt x="168" y="166"/>
                  </a:moveTo>
                  <a:cubicBezTo>
                    <a:pt x="138" y="166"/>
                    <a:pt x="138" y="166"/>
                    <a:pt x="138" y="166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38" y="106"/>
                    <a:pt x="134" y="98"/>
                    <a:pt x="123" y="98"/>
                  </a:cubicBezTo>
                  <a:cubicBezTo>
                    <a:pt x="115" y="98"/>
                    <a:pt x="110" y="104"/>
                    <a:pt x="108" y="109"/>
                  </a:cubicBezTo>
                  <a:cubicBezTo>
                    <a:pt x="107" y="111"/>
                    <a:pt x="107" y="114"/>
                    <a:pt x="107" y="116"/>
                  </a:cubicBezTo>
                  <a:cubicBezTo>
                    <a:pt x="107" y="166"/>
                    <a:pt x="107" y="166"/>
                    <a:pt x="107" y="166"/>
                  </a:cubicBezTo>
                  <a:cubicBezTo>
                    <a:pt x="77" y="166"/>
                    <a:pt x="77" y="166"/>
                    <a:pt x="77" y="166"/>
                  </a:cubicBezTo>
                  <a:cubicBezTo>
                    <a:pt x="77" y="166"/>
                    <a:pt x="77" y="85"/>
                    <a:pt x="7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11" y="83"/>
                    <a:pt x="118" y="74"/>
                    <a:pt x="134" y="74"/>
                  </a:cubicBezTo>
                  <a:cubicBezTo>
                    <a:pt x="153" y="74"/>
                    <a:pt x="168" y="87"/>
                    <a:pt x="168" y="115"/>
                  </a:cubicBezTo>
                  <a:lnTo>
                    <a:pt x="168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8859C2-659E-4939-A521-F00094AF9C01}"/>
                </a:ext>
              </a:extLst>
            </p:cNvPr>
            <p:cNvSpPr txBox="1"/>
            <p:nvPr/>
          </p:nvSpPr>
          <p:spPr>
            <a:xfrm>
              <a:off x="2241620" y="4144494"/>
              <a:ext cx="1595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@vivien-</a:t>
              </a:r>
              <a:r>
                <a:rPr lang="fr-FR" dirty="0" err="1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fabing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3225BA-AACD-4E9D-B7AF-F091F83885CF}"/>
              </a:ext>
            </a:extLst>
          </p:cNvPr>
          <p:cNvGrpSpPr/>
          <p:nvPr/>
        </p:nvGrpSpPr>
        <p:grpSpPr>
          <a:xfrm>
            <a:off x="5257521" y="3588832"/>
            <a:ext cx="2351285" cy="911598"/>
            <a:chOff x="3943694" y="3615963"/>
            <a:chExt cx="2351285" cy="911598"/>
          </a:xfrm>
        </p:grpSpPr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6CF2E517-DBAF-4A46-848C-C9FB7E78F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28" t="19687" r="22748" b="34149"/>
            <a:stretch/>
          </p:blipFill>
          <p:spPr>
            <a:xfrm>
              <a:off x="4845017" y="3615963"/>
              <a:ext cx="548640" cy="5003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B87A3-4332-4142-8554-45E9F92D69B5}"/>
                </a:ext>
              </a:extLst>
            </p:cNvPr>
            <p:cNvSpPr txBox="1"/>
            <p:nvPr/>
          </p:nvSpPr>
          <p:spPr>
            <a:xfrm>
              <a:off x="3943694" y="4158229"/>
              <a:ext cx="2351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www.vivienfabing.com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ACEFF5-C86A-45C6-8D42-4A579C1AC60C}"/>
              </a:ext>
            </a:extLst>
          </p:cNvPr>
          <p:cNvGrpSpPr/>
          <p:nvPr/>
        </p:nvGrpSpPr>
        <p:grpSpPr>
          <a:xfrm>
            <a:off x="8000373" y="2809647"/>
            <a:ext cx="3855543" cy="851548"/>
            <a:chOff x="5868512" y="3662278"/>
            <a:chExt cx="3855543" cy="851548"/>
          </a:xfrm>
        </p:grpSpPr>
        <p:pic>
          <p:nvPicPr>
            <p:cNvPr id="17" name="Picture 16">
              <a:hlinkClick r:id="rId8"/>
              <a:extLst>
                <a:ext uri="{FF2B5EF4-FFF2-40B4-BE49-F238E27FC236}">
                  <a16:creationId xmlns:a16="http://schemas.microsoft.com/office/drawing/2014/main" id="{5DBE529C-0FA0-4198-8F0F-9CD99A5C4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529" y="3662278"/>
              <a:ext cx="751393" cy="31355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DA64B8-09D5-400C-88A6-F8B99F9BE793}"/>
                </a:ext>
              </a:extLst>
            </p:cNvPr>
            <p:cNvSpPr txBox="1"/>
            <p:nvPr/>
          </p:nvSpPr>
          <p:spPr>
            <a:xfrm>
              <a:off x="5868512" y="4144494"/>
              <a:ext cx="3855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blogs.infinitesquare.com/users/vfabing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910DEB9-DD00-483F-933F-AA05A4E0F5A9}"/>
              </a:ext>
            </a:extLst>
          </p:cNvPr>
          <p:cNvSpPr txBox="1"/>
          <p:nvPr/>
        </p:nvSpPr>
        <p:spPr>
          <a:xfrm>
            <a:off x="3557068" y="681885"/>
            <a:ext cx="8381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 for attending</a:t>
            </a:r>
            <a:endParaRPr lang="fr-F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EB5A8-2432-4A53-BA79-73288290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6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7314B4-ADA0-4FF7-966C-C81E0464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B748A-1A50-4833-85CA-437F05C8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 Overview of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(my point of view of)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PWA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 Overview of </a:t>
            </a:r>
            <a:r>
              <a:rPr lang="en-US" sz="3600" b="1" dirty="0">
                <a:solidFill>
                  <a:schemeClr val="bg1"/>
                </a:solidFill>
              </a:rPr>
              <a:t>PWA</a:t>
            </a:r>
            <a:r>
              <a:rPr lang="en-US" sz="3600" dirty="0">
                <a:solidFill>
                  <a:schemeClr val="bg1"/>
                </a:solidFill>
              </a:rPr>
              <a:t> with </a:t>
            </a:r>
            <a:r>
              <a:rPr lang="en-US" sz="3600" b="1" dirty="0" err="1">
                <a:solidFill>
                  <a:schemeClr val="bg1"/>
                </a:solidFill>
              </a:rPr>
              <a:t>Blazor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 Key points to get started (</a:t>
            </a:r>
            <a:r>
              <a:rPr lang="en-US" sz="3200" i="1" dirty="0">
                <a:solidFill>
                  <a:schemeClr val="bg1"/>
                </a:solidFill>
              </a:rPr>
              <a:t>installable, offline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i="1" dirty="0">
                <a:solidFill>
                  <a:schemeClr val="bg1"/>
                </a:solidFill>
              </a:rPr>
              <a:t>Pitfalls</a:t>
            </a:r>
            <a:r>
              <a:rPr lang="en-US" sz="3200" dirty="0">
                <a:solidFill>
                  <a:schemeClr val="bg1"/>
                </a:solidFill>
              </a:rPr>
              <a:t> and points worth of attention</a:t>
            </a:r>
          </a:p>
        </p:txBody>
      </p:sp>
    </p:spTree>
    <p:extLst>
      <p:ext uri="{BB962C8B-B14F-4D97-AF65-F5344CB8AC3E}">
        <p14:creationId xmlns:p14="http://schemas.microsoft.com/office/powerpoint/2010/main" val="1162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7EF3B5F7-22D9-4FFC-8005-910DD7CB47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4600" y="1117600"/>
            <a:ext cx="4622800" cy="4622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E6A4B-F503-4D4D-8B4C-500EAE457EE5}"/>
              </a:ext>
            </a:extLst>
          </p:cNvPr>
          <p:cNvSpPr/>
          <p:nvPr/>
        </p:nvSpPr>
        <p:spPr>
          <a:xfrm flipV="1">
            <a:off x="3124200" y="4743450"/>
            <a:ext cx="4019550" cy="12954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6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EF3B5F7-22D9-4FFC-8005-910DD7CB47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1117600"/>
            <a:ext cx="4622800" cy="46228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1722D81-4E98-4FF3-8325-2B4445308C1D}"/>
              </a:ext>
            </a:extLst>
          </p:cNvPr>
          <p:cNvSpPr/>
          <p:nvPr/>
        </p:nvSpPr>
        <p:spPr>
          <a:xfrm flipV="1">
            <a:off x="2571750" y="5092700"/>
            <a:ext cx="4019550" cy="12954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0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71A1E-AEEE-4CF2-9A21-21C080A422E5}"/>
              </a:ext>
            </a:extLst>
          </p:cNvPr>
          <p:cNvSpPr txBox="1"/>
          <p:nvPr/>
        </p:nvSpPr>
        <p:spPr>
          <a:xfrm>
            <a:off x="4556126" y="1117599"/>
            <a:ext cx="3079750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700" dirty="0">
                <a:solidFill>
                  <a:schemeClr val="bg1"/>
                </a:solidFill>
              </a:rPr>
              <a:t>+</a:t>
            </a:r>
            <a:endParaRPr lang="fr-FR" sz="287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83D0A-21E2-4C7F-87C3-2BECB44D14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76" y="1117599"/>
            <a:ext cx="4622800" cy="46228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CD9861-D04C-44A0-A379-946DD360A9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1117599"/>
            <a:ext cx="4622800" cy="4622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6CE475-FF81-40BB-8F3F-0CC34F4905F3}"/>
              </a:ext>
            </a:extLst>
          </p:cNvPr>
          <p:cNvSpPr/>
          <p:nvPr/>
        </p:nvSpPr>
        <p:spPr>
          <a:xfrm flipV="1">
            <a:off x="393702" y="4819650"/>
            <a:ext cx="4019550" cy="12954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9667A-8412-4FB4-8800-FF6E3E9C61D9}"/>
              </a:ext>
            </a:extLst>
          </p:cNvPr>
          <p:cNvSpPr/>
          <p:nvPr/>
        </p:nvSpPr>
        <p:spPr>
          <a:xfrm flipV="1">
            <a:off x="5019676" y="4978826"/>
            <a:ext cx="4019550" cy="12954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51E9D-6A46-4385-AB0B-D9AE46193227}"/>
              </a:ext>
            </a:extLst>
          </p:cNvPr>
          <p:cNvSpPr txBox="1"/>
          <p:nvPr/>
        </p:nvSpPr>
        <p:spPr>
          <a:xfrm>
            <a:off x="4556125" y="4360024"/>
            <a:ext cx="3079750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?</a:t>
            </a:r>
            <a:endParaRPr lang="fr-FR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71A1E-AEEE-4CF2-9A21-21C080A422E5}"/>
              </a:ext>
            </a:extLst>
          </p:cNvPr>
          <p:cNvSpPr txBox="1"/>
          <p:nvPr/>
        </p:nvSpPr>
        <p:spPr>
          <a:xfrm>
            <a:off x="3021011" y="1337295"/>
            <a:ext cx="6149975" cy="31547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</a:rPr>
              <a:t>PWA</a:t>
            </a:r>
            <a:endParaRPr lang="fr-FR" sz="199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F0C3C-0D42-4F93-8678-03C536A34C7B}"/>
              </a:ext>
            </a:extLst>
          </p:cNvPr>
          <p:cNvSpPr txBox="1"/>
          <p:nvPr/>
        </p:nvSpPr>
        <p:spPr>
          <a:xfrm>
            <a:off x="723901" y="5006355"/>
            <a:ext cx="325755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</a:rPr>
              <a:t>Angular Universal app</a:t>
            </a:r>
            <a:endParaRPr lang="fr-FR" sz="3200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ADFCA-6961-4FC3-8E0C-C0BD4D47C1AD}"/>
              </a:ext>
            </a:extLst>
          </p:cNvPr>
          <p:cNvSpPr txBox="1"/>
          <p:nvPr/>
        </p:nvSpPr>
        <p:spPr>
          <a:xfrm>
            <a:off x="4467224" y="5006355"/>
            <a:ext cx="325755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</a:rPr>
              <a:t>React service worker</a:t>
            </a:r>
            <a:endParaRPr lang="fr-FR" sz="32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B2A9D-6B8B-4810-857B-398ACBB55D0A}"/>
              </a:ext>
            </a:extLst>
          </p:cNvPr>
          <p:cNvSpPr txBox="1"/>
          <p:nvPr/>
        </p:nvSpPr>
        <p:spPr>
          <a:xfrm>
            <a:off x="8429624" y="5252576"/>
            <a:ext cx="3257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</a:rPr>
              <a:t>Svelte.js / Sapper</a:t>
            </a:r>
            <a:endParaRPr lang="fr-FR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ABA7D1B-E21D-48A4-9C3B-E9E3F8FCF6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714500"/>
            <a:ext cx="3429000" cy="3429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E3AC1C-E370-4A15-B0DC-03BEBA6CF027}"/>
              </a:ext>
            </a:extLst>
          </p:cNvPr>
          <p:cNvGrpSpPr/>
          <p:nvPr/>
        </p:nvGrpSpPr>
        <p:grpSpPr>
          <a:xfrm>
            <a:off x="5243512" y="1714500"/>
            <a:ext cx="6149975" cy="3228351"/>
            <a:chOff x="3021012" y="2238374"/>
            <a:chExt cx="6149975" cy="322835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774EFE0-5DCB-4196-B0A0-3B1745156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649" y="2238374"/>
              <a:ext cx="3822702" cy="191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185ED1-5381-4116-AFB7-744C17F9F895}"/>
                </a:ext>
              </a:extLst>
            </p:cNvPr>
            <p:cNvSpPr txBox="1"/>
            <p:nvPr/>
          </p:nvSpPr>
          <p:spPr>
            <a:xfrm>
              <a:off x="3021012" y="4020175"/>
              <a:ext cx="614997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</a:rPr>
                <a:t>Workbox</a:t>
              </a:r>
              <a:endParaRPr lang="fr-FR" sz="8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42FF7-B768-4B25-9587-F00A5165482A}"/>
              </a:ext>
            </a:extLst>
          </p:cNvPr>
          <p:cNvSpPr/>
          <p:nvPr/>
        </p:nvSpPr>
        <p:spPr>
          <a:xfrm flipV="1">
            <a:off x="533402" y="4667250"/>
            <a:ext cx="4019550" cy="1295400"/>
          </a:xfrm>
          <a:prstGeom prst="rect">
            <a:avLst/>
          </a:prstGeom>
          <a:solidFill>
            <a:srgbClr val="32145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71A1E-AEEE-4CF2-9A21-21C080A422E5}"/>
              </a:ext>
            </a:extLst>
          </p:cNvPr>
          <p:cNvSpPr txBox="1"/>
          <p:nvPr/>
        </p:nvSpPr>
        <p:spPr>
          <a:xfrm>
            <a:off x="6411911" y="2004045"/>
            <a:ext cx="6149975" cy="31547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</a:rPr>
              <a:t>PWA</a:t>
            </a:r>
            <a:endParaRPr lang="fr-FR" sz="199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2B78BA-7903-43B4-AAA9-B33B78C9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59260"/>
            <a:ext cx="3699495" cy="36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C3FC2-EC28-4509-8E67-7CDB68DB13C6}"/>
              </a:ext>
            </a:extLst>
          </p:cNvPr>
          <p:cNvSpPr txBox="1"/>
          <p:nvPr/>
        </p:nvSpPr>
        <p:spPr>
          <a:xfrm>
            <a:off x="4258295" y="1174535"/>
            <a:ext cx="3079750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700" dirty="0">
                <a:solidFill>
                  <a:schemeClr val="bg1"/>
                </a:solidFill>
              </a:rPr>
              <a:t>+</a:t>
            </a:r>
            <a:endParaRPr lang="fr-FR" sz="28700" dirty="0">
              <a:solidFill>
                <a:schemeClr val="bg1"/>
              </a:solidFill>
            </a:endParaRP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29BF4737-BA9D-4882-9E9B-6372D8D13932}"/>
              </a:ext>
            </a:extLst>
          </p:cNvPr>
          <p:cNvSpPr/>
          <p:nvPr/>
        </p:nvSpPr>
        <p:spPr>
          <a:xfrm>
            <a:off x="4550087" y="2198995"/>
            <a:ext cx="2460005" cy="2460005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274</Words>
  <Application>Microsoft Office PowerPoint</Application>
  <PresentationFormat>Widescreen</PresentationFormat>
  <Paragraphs>71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Ressources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Vivien FABING</dc:creator>
  <cp:lastModifiedBy>Vivien FABING</cp:lastModifiedBy>
  <cp:revision>4</cp:revision>
  <dcterms:created xsi:type="dcterms:W3CDTF">2020-06-07T16:02:03Z</dcterms:created>
  <dcterms:modified xsi:type="dcterms:W3CDTF">2020-06-18T18:24:32Z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