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bold r:id="rId18"/>
      <p:boldItalic r:id="rId19"/>
    </p:embeddedFont>
    <p:embeddedFont>
      <p:font typeface="Roboto Medium"/>
      <p:regular r:id="rId20"/>
      <p:bold r:id="rId21"/>
      <p:italic r:id="rId22"/>
      <p:boldItalic r:id="rId23"/>
    </p:embeddedFont>
    <p:embeddedFont>
      <p:font typeface="Helvetica Neue"/>
      <p:regular r:id="rId24"/>
      <p:bold r:id="rId25"/>
      <p:italic r:id="rId26"/>
      <p:boldItalic r:id="rId27"/>
    </p:embeddedFont>
    <p:embeddedFont>
      <p:font typeface="Roboto Light"/>
      <p:regular r:id="rId28"/>
      <p:bold r:id="rId29"/>
      <p:italic r:id="rId30"/>
      <p:boldItalic r:id="rId31"/>
    </p:embeddedFont>
    <p:embeddedFont>
      <p:font typeface="Helvetica Neue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regular.fntdata"/><Relationship Id="rId22" Type="http://schemas.openxmlformats.org/officeDocument/2006/relationships/font" Target="fonts/RobotoMedium-italic.fntdata"/><Relationship Id="rId21" Type="http://schemas.openxmlformats.org/officeDocument/2006/relationships/font" Target="fonts/RobotoMedium-bold.fntdata"/><Relationship Id="rId24" Type="http://schemas.openxmlformats.org/officeDocument/2006/relationships/font" Target="fonts/HelveticaNeue-regular.fntdata"/><Relationship Id="rId23" Type="http://schemas.openxmlformats.org/officeDocument/2006/relationships/font" Target="fonts/Roboto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schemas.openxmlformats.org/officeDocument/2006/relationships/font" Target="fonts/RobotoLight-regular.fntdata"/><Relationship Id="rId27" Type="http://schemas.openxmlformats.org/officeDocument/2006/relationships/font" Target="fonts/HelveticaNeue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Light-boldItalic.fntdata"/><Relationship Id="rId30" Type="http://schemas.openxmlformats.org/officeDocument/2006/relationships/font" Target="fonts/RobotoLight-italic.fntdata"/><Relationship Id="rId11" Type="http://schemas.openxmlformats.org/officeDocument/2006/relationships/slide" Target="slides/slide5.xml"/><Relationship Id="rId33" Type="http://schemas.openxmlformats.org/officeDocument/2006/relationships/font" Target="fonts/HelveticaNeueLight-bold.fntdata"/><Relationship Id="rId10" Type="http://schemas.openxmlformats.org/officeDocument/2006/relationships/slide" Target="slides/slide4.xml"/><Relationship Id="rId32" Type="http://schemas.openxmlformats.org/officeDocument/2006/relationships/font" Target="fonts/HelveticaNeueLight-regular.fntdata"/><Relationship Id="rId13" Type="http://schemas.openxmlformats.org/officeDocument/2006/relationships/slide" Target="slides/slide7.xml"/><Relationship Id="rId35" Type="http://schemas.openxmlformats.org/officeDocument/2006/relationships/font" Target="fonts/HelveticaNeueLight-boldItalic.fntdata"/><Relationship Id="rId12" Type="http://schemas.openxmlformats.org/officeDocument/2006/relationships/slide" Target="slides/slide6.xml"/><Relationship Id="rId34" Type="http://schemas.openxmlformats.org/officeDocument/2006/relationships/font" Target="fonts/HelveticaNeueLight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e196c1142_0_2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e196c1142_0_2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5afda87a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5afda87a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774a6d44e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774a6d44e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74a6d44e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74a6d44e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5afda87a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5afda87a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5afda87a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5afda87a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5afda87a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5afda87a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5afda87a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5afda87a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5afda87a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5afda87a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5afda87a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f5afda87a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5afda87a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f5afda87a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-Data Team" showMasterSp="0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0B3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 Medium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142875" y="142875"/>
            <a:ext cx="4286100" cy="4857600"/>
          </a:xfrm>
          <a:prstGeom prst="rect">
            <a:avLst/>
          </a:prstGeom>
          <a:solidFill>
            <a:srgbClr val="DBD3B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 Medium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 Medium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28625" y="723900"/>
            <a:ext cx="3986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2300"/>
              <a:buFont typeface="Helvetica Neue Light"/>
              <a:buNone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730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2pPr>
            <a:lvl3pPr indent="-2730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4pPr>
            <a:lvl5pPr indent="-2730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»"/>
              <a:defRPr/>
            </a:lvl5pPr>
            <a:lvl6pPr indent="-2730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descr="Asset 14.png" id="60" name="Google Shape;6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29250" y="1143000"/>
            <a:ext cx="2857502" cy="285750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28625" y="2786063"/>
            <a:ext cx="28575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1800"/>
              <a:buFont typeface="Helvetica Neue"/>
              <a:buNone/>
              <a:defRPr b="1" sz="18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2pPr>
            <a:lvl3pPr indent="-2730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4pPr>
            <a:lvl5pPr indent="-2730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»"/>
              <a:defRPr/>
            </a:lvl5pPr>
            <a:lvl6pPr indent="-2730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3" type="body"/>
          </p:nvPr>
        </p:nvSpPr>
        <p:spPr>
          <a:xfrm>
            <a:off x="428625" y="3419475"/>
            <a:ext cx="28575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900"/>
              <a:buFont typeface="Helvetica Neue"/>
              <a:buNone/>
              <a:defRPr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2pPr>
            <a:lvl3pPr indent="-2730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4pPr>
            <a:lvl5pPr indent="-2730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»"/>
              <a:defRPr/>
            </a:lvl5pPr>
            <a:lvl6pPr indent="-2730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4457700" y="4629150"/>
            <a:ext cx="1600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7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-Data Team-White" showMasterSp="0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0B3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 Medium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142875" y="142875"/>
            <a:ext cx="4286100" cy="4857600"/>
          </a:xfrm>
          <a:prstGeom prst="rect">
            <a:avLst/>
          </a:prstGeom>
          <a:solidFill>
            <a:srgbClr val="FFFFFE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 Medium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 Medium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28625" y="723900"/>
            <a:ext cx="3986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2300"/>
              <a:buFont typeface="Helvetica Neue Light"/>
              <a:buNone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730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2pPr>
            <a:lvl3pPr indent="-2730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4pPr>
            <a:lvl5pPr indent="-2730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»"/>
              <a:defRPr/>
            </a:lvl5pPr>
            <a:lvl6pPr indent="-2730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descr="Asset 14.png" id="69" name="Google Shape;6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29250" y="1143000"/>
            <a:ext cx="2857502" cy="285750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28625" y="2786063"/>
            <a:ext cx="28575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1800"/>
              <a:buFont typeface="Helvetica Neue"/>
              <a:buNone/>
              <a:defRPr b="1" sz="18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2pPr>
            <a:lvl3pPr indent="-2730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4pPr>
            <a:lvl5pPr indent="-2730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»"/>
              <a:defRPr/>
            </a:lvl5pPr>
            <a:lvl6pPr indent="-2730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3" type="body"/>
          </p:nvPr>
        </p:nvSpPr>
        <p:spPr>
          <a:xfrm>
            <a:off x="428625" y="3419475"/>
            <a:ext cx="28575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900"/>
              <a:buFont typeface="Helvetica Neue"/>
              <a:buNone/>
              <a:defRPr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2pPr>
            <a:lvl3pPr indent="-2730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4pPr>
            <a:lvl5pPr indent="-2730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»"/>
              <a:defRPr/>
            </a:lvl5pPr>
            <a:lvl6pPr indent="-2730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4457700" y="4629150"/>
            <a:ext cx="1600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7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-Data Workspace" showMasterSp="0">
  <p:cSld name="Cover-Data Workspac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0B3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 Medium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142875" y="142875"/>
            <a:ext cx="4286100" cy="4857600"/>
          </a:xfrm>
          <a:prstGeom prst="rect">
            <a:avLst/>
          </a:prstGeom>
          <a:solidFill>
            <a:srgbClr val="00809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 Medium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 Medium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28625" y="723900"/>
            <a:ext cx="3986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  <a:defRPr sz="23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730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2pPr>
            <a:lvl3pPr indent="-2730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4pPr>
            <a:lvl5pPr indent="-2730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»"/>
              <a:defRPr/>
            </a:lvl5pPr>
            <a:lvl6pPr indent="-2730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descr="Asset 14.png" id="78" name="Google Shape;7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29250" y="1143000"/>
            <a:ext cx="2857502" cy="285750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28625" y="2786063"/>
            <a:ext cx="28575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E"/>
              </a:buClr>
              <a:buSzPts val="1800"/>
              <a:buFont typeface="Helvetica Neue"/>
              <a:buNone/>
              <a:defRPr b="1" sz="1800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2pPr>
            <a:lvl3pPr indent="-2730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4pPr>
            <a:lvl5pPr indent="-2730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»"/>
              <a:defRPr/>
            </a:lvl5pPr>
            <a:lvl6pPr indent="-2730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3" type="body"/>
          </p:nvPr>
        </p:nvSpPr>
        <p:spPr>
          <a:xfrm>
            <a:off x="428625" y="3419475"/>
            <a:ext cx="28575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E"/>
              </a:buClr>
              <a:buSzPts val="900"/>
              <a:buFont typeface="Helvetica Neue"/>
              <a:buNone/>
              <a:defRPr sz="900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2pPr>
            <a:lvl3pPr indent="-2730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4pPr>
            <a:lvl5pPr indent="-2730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»"/>
              <a:defRPr/>
            </a:lvl5pPr>
            <a:lvl6pPr indent="-2730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4457700" y="4629150"/>
            <a:ext cx="1600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7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-Data engineering" showMasterSp="0">
  <p:cSld name="Cover-Data engineering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0B3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 Medium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142875" y="142875"/>
            <a:ext cx="4286100" cy="4857600"/>
          </a:xfrm>
          <a:prstGeom prst="rect">
            <a:avLst/>
          </a:prstGeom>
          <a:solidFill>
            <a:srgbClr val="309A8C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 Medium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 Medium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28625" y="723900"/>
            <a:ext cx="3986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  <a:defRPr sz="23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730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2pPr>
            <a:lvl3pPr indent="-2730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4pPr>
            <a:lvl5pPr indent="-2730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»"/>
              <a:defRPr/>
            </a:lvl5pPr>
            <a:lvl6pPr indent="-2730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descr="Asset 14.png" id="87" name="Google Shape;8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29250" y="1143000"/>
            <a:ext cx="2857502" cy="285750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28625" y="2786063"/>
            <a:ext cx="28575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E"/>
              </a:buClr>
              <a:buSzPts val="1800"/>
              <a:buFont typeface="Helvetica Neue"/>
              <a:buNone/>
              <a:defRPr b="1" sz="1800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2pPr>
            <a:lvl3pPr indent="-2730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4pPr>
            <a:lvl5pPr indent="-2730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»"/>
              <a:defRPr/>
            </a:lvl5pPr>
            <a:lvl6pPr indent="-2730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3" type="body"/>
          </p:nvPr>
        </p:nvSpPr>
        <p:spPr>
          <a:xfrm>
            <a:off x="428625" y="3419475"/>
            <a:ext cx="28575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E"/>
              </a:buClr>
              <a:buSzPts val="900"/>
              <a:buFont typeface="Helvetica Neue"/>
              <a:buNone/>
              <a:defRPr sz="900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2pPr>
            <a:lvl3pPr indent="-2730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4pPr>
            <a:lvl5pPr indent="-2730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»"/>
              <a:defRPr/>
            </a:lvl5pPr>
            <a:lvl6pPr indent="-2730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4457700" y="4629150"/>
            <a:ext cx="1600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7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-Data hub blue" showMasterSp="0">
  <p:cSld name="Cover-Data hub blu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0B3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 Medium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142875" y="142875"/>
            <a:ext cx="4286100" cy="4857600"/>
          </a:xfrm>
          <a:prstGeom prst="rect">
            <a:avLst/>
          </a:prstGeom>
          <a:solidFill>
            <a:srgbClr val="005896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 Medium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 Medium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28625" y="723900"/>
            <a:ext cx="3986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  <a:defRPr sz="23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730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2pPr>
            <a:lvl3pPr indent="-2730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4pPr>
            <a:lvl5pPr indent="-2730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»"/>
              <a:defRPr/>
            </a:lvl5pPr>
            <a:lvl6pPr indent="-2730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descr="Asset 14.png" id="96" name="Google Shape;9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29250" y="1143000"/>
            <a:ext cx="2857502" cy="285750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28625" y="2786063"/>
            <a:ext cx="28575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E"/>
              </a:buClr>
              <a:buSzPts val="1800"/>
              <a:buFont typeface="Helvetica Neue"/>
              <a:buNone/>
              <a:defRPr b="1" sz="1800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2pPr>
            <a:lvl3pPr indent="-2730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4pPr>
            <a:lvl5pPr indent="-2730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»"/>
              <a:defRPr/>
            </a:lvl5pPr>
            <a:lvl6pPr indent="-2730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3" type="body"/>
          </p:nvPr>
        </p:nvSpPr>
        <p:spPr>
          <a:xfrm>
            <a:off x="428625" y="3419475"/>
            <a:ext cx="28575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E"/>
              </a:buClr>
              <a:buSzPts val="900"/>
              <a:buFont typeface="Helvetica Neue"/>
              <a:buNone/>
              <a:defRPr sz="900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2pPr>
            <a:lvl3pPr indent="-2730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4pPr>
            <a:lvl5pPr indent="-2730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»"/>
              <a:defRPr/>
            </a:lvl5pPr>
            <a:lvl6pPr indent="-2730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4457700" y="4629150"/>
            <a:ext cx="1600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7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-Data Science" showMasterSp="0">
  <p:cSld name="Cover-Data Scienc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0B3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 Medium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142875" y="142875"/>
            <a:ext cx="4286100" cy="4857600"/>
          </a:xfrm>
          <a:prstGeom prst="rect">
            <a:avLst/>
          </a:prstGeom>
          <a:solidFill>
            <a:srgbClr val="9C1A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 Medium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 Medium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28625" y="723900"/>
            <a:ext cx="3986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  <a:defRPr sz="23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730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2pPr>
            <a:lvl3pPr indent="-2730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4pPr>
            <a:lvl5pPr indent="-2730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»"/>
              <a:defRPr/>
            </a:lvl5pPr>
            <a:lvl6pPr indent="-2730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descr="Asset 14.png" id="105" name="Google Shape;10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29250" y="1143000"/>
            <a:ext cx="2857502" cy="2857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428625" y="2786063"/>
            <a:ext cx="28575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E"/>
              </a:buClr>
              <a:buSzPts val="1800"/>
              <a:buFont typeface="Helvetica Neue"/>
              <a:buNone/>
              <a:defRPr b="1" sz="1800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2pPr>
            <a:lvl3pPr indent="-2730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4pPr>
            <a:lvl5pPr indent="-2730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»"/>
              <a:defRPr/>
            </a:lvl5pPr>
            <a:lvl6pPr indent="-2730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3" type="body"/>
          </p:nvPr>
        </p:nvSpPr>
        <p:spPr>
          <a:xfrm>
            <a:off x="428625" y="3419475"/>
            <a:ext cx="28575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E"/>
              </a:buClr>
              <a:buSzPts val="900"/>
              <a:buFont typeface="Helvetica Neue"/>
              <a:buNone/>
              <a:defRPr sz="900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2pPr>
            <a:lvl3pPr indent="-2730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4pPr>
            <a:lvl5pPr indent="-2730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»"/>
              <a:defRPr/>
            </a:lvl5pPr>
            <a:lvl6pPr indent="-2730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4457700" y="4629150"/>
            <a:ext cx="1600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7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-Data Hub Green" showMasterSp="0">
  <p:cSld name="Cover-Data Hub Gree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0B3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 Medium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142875" y="142875"/>
            <a:ext cx="4286100" cy="4857600"/>
          </a:xfrm>
          <a:prstGeom prst="rect">
            <a:avLst/>
          </a:prstGeom>
          <a:solidFill>
            <a:srgbClr val="3C7216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 Medium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 Medium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28625" y="723900"/>
            <a:ext cx="3986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  <a:defRPr sz="23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730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2pPr>
            <a:lvl3pPr indent="-2730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4pPr>
            <a:lvl5pPr indent="-2730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»"/>
              <a:defRPr/>
            </a:lvl5pPr>
            <a:lvl6pPr indent="-2730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descr="Asset 14.png" id="114" name="Google Shape;11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29250" y="1143000"/>
            <a:ext cx="2857502" cy="285750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idx="2" type="body"/>
          </p:nvPr>
        </p:nvSpPr>
        <p:spPr>
          <a:xfrm>
            <a:off x="428625" y="2786063"/>
            <a:ext cx="28575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E"/>
              </a:buClr>
              <a:buSzPts val="1800"/>
              <a:buFont typeface="Helvetica Neue"/>
              <a:buNone/>
              <a:defRPr b="1" sz="1800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2pPr>
            <a:lvl3pPr indent="-2730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4pPr>
            <a:lvl5pPr indent="-2730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»"/>
              <a:defRPr/>
            </a:lvl5pPr>
            <a:lvl6pPr indent="-2730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3" type="body"/>
          </p:nvPr>
        </p:nvSpPr>
        <p:spPr>
          <a:xfrm>
            <a:off x="428625" y="3419475"/>
            <a:ext cx="28575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E"/>
              </a:buClr>
              <a:buSzPts val="900"/>
              <a:buFont typeface="Helvetica Neue"/>
              <a:buNone/>
              <a:defRPr sz="900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2pPr>
            <a:lvl3pPr indent="-2730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4pPr>
            <a:lvl5pPr indent="-2730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»"/>
              <a:defRPr/>
            </a:lvl5pPr>
            <a:lvl6pPr indent="-2730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4457700" y="4629150"/>
            <a:ext cx="1600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7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-Data Hub Orange" showMasterSp="0">
  <p:cSld name="Cover-Data Hub Orang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0B3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 Medium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142875" y="142875"/>
            <a:ext cx="4286100" cy="4857600"/>
          </a:xfrm>
          <a:prstGeom prst="rect">
            <a:avLst/>
          </a:prstGeom>
          <a:solidFill>
            <a:srgbClr val="D77A0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 Medium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 Medium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28625" y="723900"/>
            <a:ext cx="3986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  <a:defRPr sz="23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730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2pPr>
            <a:lvl3pPr indent="-2730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4pPr>
            <a:lvl5pPr indent="-2730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»"/>
              <a:defRPr/>
            </a:lvl5pPr>
            <a:lvl6pPr indent="-2730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descr="Asset 14.png" id="123" name="Google Shape;12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29250" y="1143000"/>
            <a:ext cx="2857502" cy="2857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>
            <p:ph idx="2" type="body"/>
          </p:nvPr>
        </p:nvSpPr>
        <p:spPr>
          <a:xfrm>
            <a:off x="428625" y="2786063"/>
            <a:ext cx="28575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E"/>
              </a:buClr>
              <a:buSzPts val="1800"/>
              <a:buFont typeface="Helvetica Neue"/>
              <a:buNone/>
              <a:defRPr b="1" sz="1800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2pPr>
            <a:lvl3pPr indent="-2730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4pPr>
            <a:lvl5pPr indent="-2730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»"/>
              <a:defRPr/>
            </a:lvl5pPr>
            <a:lvl6pPr indent="-2730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3" type="body"/>
          </p:nvPr>
        </p:nvSpPr>
        <p:spPr>
          <a:xfrm>
            <a:off x="428625" y="3419475"/>
            <a:ext cx="28575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E"/>
              </a:buClr>
              <a:buSzPts val="900"/>
              <a:buFont typeface="Helvetica Neue"/>
              <a:buNone/>
              <a:defRPr sz="900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2pPr>
            <a:lvl3pPr indent="-2730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4pPr>
            <a:lvl5pPr indent="-2730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»"/>
              <a:defRPr/>
            </a:lvl5pPr>
            <a:lvl6pPr indent="-2730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4457700" y="4629150"/>
            <a:ext cx="1600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7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-Data Hub Purple" showMasterSp="0">
  <p:cSld name="Cover-Data Hub Purpl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0B3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 Medium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142875" y="142875"/>
            <a:ext cx="4286100" cy="4857600"/>
          </a:xfrm>
          <a:prstGeom prst="rect">
            <a:avLst/>
          </a:prstGeom>
          <a:solidFill>
            <a:srgbClr val="472B77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 Medium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 Medium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428625" y="723900"/>
            <a:ext cx="3986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  <a:defRPr sz="23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730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2pPr>
            <a:lvl3pPr indent="-2730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4pPr>
            <a:lvl5pPr indent="-2730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»"/>
              <a:defRPr/>
            </a:lvl5pPr>
            <a:lvl6pPr indent="-2730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descr="Asset 14.png" id="132" name="Google Shape;13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29250" y="1143000"/>
            <a:ext cx="2857502" cy="285750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>
            <p:ph idx="2" type="body"/>
          </p:nvPr>
        </p:nvSpPr>
        <p:spPr>
          <a:xfrm>
            <a:off x="428625" y="2786063"/>
            <a:ext cx="28575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E"/>
              </a:buClr>
              <a:buSzPts val="1800"/>
              <a:buFont typeface="Helvetica Neue"/>
              <a:buNone/>
              <a:defRPr b="1" sz="1800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2pPr>
            <a:lvl3pPr indent="-2730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4pPr>
            <a:lvl5pPr indent="-2730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»"/>
              <a:defRPr/>
            </a:lvl5pPr>
            <a:lvl6pPr indent="-2730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3" type="body"/>
          </p:nvPr>
        </p:nvSpPr>
        <p:spPr>
          <a:xfrm>
            <a:off x="428625" y="3419475"/>
            <a:ext cx="28575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E"/>
              </a:buClr>
              <a:buSzPts val="900"/>
              <a:buFont typeface="Helvetica Neue"/>
              <a:buNone/>
              <a:defRPr sz="900">
                <a:solidFill>
                  <a:srgbClr val="FFFF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2pPr>
            <a:lvl3pPr indent="-2730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4pPr>
            <a:lvl5pPr indent="-2730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»"/>
              <a:defRPr/>
            </a:lvl5pPr>
            <a:lvl6pPr indent="-2730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4457700" y="4629150"/>
            <a:ext cx="1600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7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-Data Hub Yellow" showMasterSp="0">
  <p:cSld name="Cover-Data Hub Yellow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0B3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 Medium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142875" y="142875"/>
            <a:ext cx="4286100" cy="4857600"/>
          </a:xfrm>
          <a:prstGeom prst="rect">
            <a:avLst/>
          </a:prstGeom>
          <a:solidFill>
            <a:srgbClr val="F4B65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 Medium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 Medium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428625" y="723900"/>
            <a:ext cx="3986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2300"/>
              <a:buFont typeface="Helvetica Neue Light"/>
              <a:buNone/>
              <a:defRPr sz="2300">
                <a:solidFill>
                  <a:srgbClr val="1A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730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2pPr>
            <a:lvl3pPr indent="-2730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4pPr>
            <a:lvl5pPr indent="-2730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»"/>
              <a:defRPr/>
            </a:lvl5pPr>
            <a:lvl6pPr indent="-2730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descr="Asset 14.png" id="141" name="Google Shape;14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29250" y="1143000"/>
            <a:ext cx="2857502" cy="285750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>
            <p:ph idx="2" type="body"/>
          </p:nvPr>
        </p:nvSpPr>
        <p:spPr>
          <a:xfrm>
            <a:off x="428625" y="2786063"/>
            <a:ext cx="28575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1800"/>
              <a:buFont typeface="Helvetica Neue"/>
              <a:buNone/>
              <a:defRPr b="1" sz="18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2pPr>
            <a:lvl3pPr indent="-2730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4pPr>
            <a:lvl5pPr indent="-2730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»"/>
              <a:defRPr/>
            </a:lvl5pPr>
            <a:lvl6pPr indent="-2730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3" type="body"/>
          </p:nvPr>
        </p:nvSpPr>
        <p:spPr>
          <a:xfrm>
            <a:off x="428625" y="3419475"/>
            <a:ext cx="28575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900"/>
              <a:buFont typeface="Helvetica Neue"/>
              <a:buNone/>
              <a:defRPr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2pPr>
            <a:lvl3pPr indent="-2730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4pPr>
            <a:lvl5pPr indent="-2730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»"/>
              <a:defRPr/>
            </a:lvl5pPr>
            <a:lvl6pPr indent="-2730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4457700" y="4629150"/>
            <a:ext cx="1600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635"/>
              </a:buClr>
              <a:buSzPts val="800"/>
              <a:buFont typeface="Calibri"/>
              <a:buNone/>
              <a:defRPr sz="800">
                <a:solidFill>
                  <a:srgbClr val="36363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7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out an image" showMasterSp="0">
  <p:cSld name="Content without an image">
    <p:bg>
      <p:bgPr>
        <a:solidFill>
          <a:srgbClr val="FFFFFE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428625" y="357188"/>
            <a:ext cx="4286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1800"/>
              <a:buFont typeface="Helvetica Neue"/>
              <a:buNone/>
              <a:defRPr>
                <a:solidFill>
                  <a:srgbClr val="1A191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7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428625" y="930617"/>
            <a:ext cx="4286100" cy="2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73050" lvl="0" marL="457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2pPr>
            <a:lvl3pPr indent="-2730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4pPr>
            <a:lvl5pPr indent="-2730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»"/>
              <a:defRPr/>
            </a:lvl5pPr>
            <a:lvl6pPr indent="-2730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descr="Asset 14.png" id="148" name="Google Shape;14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24875" y="4524375"/>
            <a:ext cx="476251" cy="47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238125" y="4838700"/>
            <a:ext cx="1707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sz="700"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sz="700"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sz="700"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sz="700"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sz="700"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sz="7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sz="7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sz="7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sz="7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an image" showMasterSp="0">
  <p:cSld name="Content with an image">
    <p:bg>
      <p:bgPr>
        <a:solidFill>
          <a:srgbClr val="FFFFFE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/>
          <p:nvPr>
            <p:ph idx="2" type="pic"/>
          </p:nvPr>
        </p:nvSpPr>
        <p:spPr>
          <a:xfrm>
            <a:off x="4857750" y="0"/>
            <a:ext cx="4286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–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–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»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type="title"/>
          </p:nvPr>
        </p:nvSpPr>
        <p:spPr>
          <a:xfrm>
            <a:off x="428625" y="357188"/>
            <a:ext cx="4286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1800"/>
              <a:buFont typeface="Helvetica Neue"/>
              <a:buNone/>
              <a:defRPr>
                <a:solidFill>
                  <a:srgbClr val="1A191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700"/>
              <a:buNone/>
              <a:defRPr/>
            </a:lvl9pPr>
          </a:lstStyle>
          <a:p/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428625" y="930617"/>
            <a:ext cx="42861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1A1919"/>
              </a:buClr>
              <a:buSzPts val="900"/>
              <a:buFont typeface="Helvetica Neue"/>
              <a:buNone/>
              <a:defRPr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2pPr>
            <a:lvl3pPr indent="-2730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4pPr>
            <a:lvl5pPr indent="-2730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»"/>
              <a:defRPr/>
            </a:lvl5pPr>
            <a:lvl6pPr indent="-2730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descr="Asset 14.png" id="154" name="Google Shape;15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24875" y="4524375"/>
            <a:ext cx="476251" cy="47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238125" y="4838700"/>
            <a:ext cx="1707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sz="700"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sz="700"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sz="700"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sz="700"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sz="700"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sz="7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sz="7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sz="7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sz="7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ld content">
  <p:cSld name="Bold conten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428625" y="357188"/>
            <a:ext cx="4286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700"/>
              <a:buNone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238125" y="4838700"/>
            <a:ext cx="1707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sz="700"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sz="700"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sz="700"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sz="700"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sz="700"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sz="7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sz="7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sz="7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sz="7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6 Content slide [images]" showMasterSp="0">
  <p:cSld name="#6 Content slide [images]"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/>
          <p:nvPr/>
        </p:nvSpPr>
        <p:spPr>
          <a:xfrm>
            <a:off x="-27963" y="1875"/>
            <a:ext cx="9199800" cy="440790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 Medium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descr="image5.png" id="161" name="Google Shape;16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000" y="0"/>
            <a:ext cx="6858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>
            <p:ph type="title"/>
          </p:nvPr>
        </p:nvSpPr>
        <p:spPr>
          <a:xfrm>
            <a:off x="193608" y="379348"/>
            <a:ext cx="5379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9"/>
              </a:buClr>
              <a:buSzPts val="1800"/>
              <a:buFont typeface="Helvetica Neue"/>
              <a:buNone/>
              <a:defRPr>
                <a:solidFill>
                  <a:srgbClr val="1A191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7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584253" y="4869408"/>
            <a:ext cx="89700" cy="8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A74"/>
              </a:buClr>
              <a:buSzPts val="600"/>
              <a:buFont typeface="Helvetica Neue"/>
              <a:buNone/>
              <a:defRPr sz="600">
                <a:solidFill>
                  <a:srgbClr val="606A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A74"/>
              </a:buClr>
              <a:buSzPts val="600"/>
              <a:buFont typeface="Helvetica Neue"/>
              <a:buNone/>
              <a:defRPr sz="600">
                <a:solidFill>
                  <a:srgbClr val="606A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A74"/>
              </a:buClr>
              <a:buSzPts val="600"/>
              <a:buFont typeface="Helvetica Neue"/>
              <a:buNone/>
              <a:defRPr sz="600">
                <a:solidFill>
                  <a:srgbClr val="606A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A74"/>
              </a:buClr>
              <a:buSzPts val="600"/>
              <a:buFont typeface="Helvetica Neue"/>
              <a:buNone/>
              <a:defRPr sz="600">
                <a:solidFill>
                  <a:srgbClr val="606A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A74"/>
              </a:buClr>
              <a:buSzPts val="600"/>
              <a:buFont typeface="Helvetica Neue"/>
              <a:buNone/>
              <a:defRPr sz="600">
                <a:solidFill>
                  <a:srgbClr val="606A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A74"/>
              </a:buClr>
              <a:buSzPts val="600"/>
              <a:buFont typeface="Helvetica Neue"/>
              <a:buNone/>
              <a:defRPr sz="600">
                <a:solidFill>
                  <a:srgbClr val="606A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A74"/>
              </a:buClr>
              <a:buSzPts val="600"/>
              <a:buFont typeface="Helvetica Neue"/>
              <a:buNone/>
              <a:defRPr sz="600">
                <a:solidFill>
                  <a:srgbClr val="606A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A74"/>
              </a:buClr>
              <a:buSzPts val="600"/>
              <a:buFont typeface="Helvetica Neue"/>
              <a:buNone/>
              <a:defRPr sz="600">
                <a:solidFill>
                  <a:srgbClr val="606A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A74"/>
              </a:buClr>
              <a:buSzPts val="600"/>
              <a:buFont typeface="Helvetica Neue"/>
              <a:buNone/>
              <a:defRPr sz="600">
                <a:solidFill>
                  <a:srgbClr val="606A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7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4" name="Google Shape;164;p27"/>
          <p:cNvSpPr/>
          <p:nvPr>
            <p:ph idx="2" type="pic"/>
          </p:nvPr>
        </p:nvSpPr>
        <p:spPr>
          <a:xfrm>
            <a:off x="3184185" y="2124131"/>
            <a:ext cx="3546000" cy="22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–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–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»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5" name="Google Shape;165;p27"/>
          <p:cNvSpPr/>
          <p:nvPr>
            <p:ph idx="3" type="pic"/>
          </p:nvPr>
        </p:nvSpPr>
        <p:spPr>
          <a:xfrm>
            <a:off x="1586933" y="2597264"/>
            <a:ext cx="13791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–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–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»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6" name="Google Shape;166;p27"/>
          <p:cNvSpPr/>
          <p:nvPr>
            <p:ph idx="4" type="pic"/>
          </p:nvPr>
        </p:nvSpPr>
        <p:spPr>
          <a:xfrm>
            <a:off x="6856622" y="3164333"/>
            <a:ext cx="7308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–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–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»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ptop" showMasterSp="0">
  <p:cSld name="Laptop"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/>
          <p:nvPr/>
        </p:nvSpPr>
        <p:spPr>
          <a:xfrm>
            <a:off x="1143000" y="1875"/>
            <a:ext cx="6858000" cy="440790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 Medium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descr="image6.png" id="169" name="Google Shape;16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000" y="0"/>
            <a:ext cx="6858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1537845" y="380518"/>
            <a:ext cx="5658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1A1919"/>
              </a:buClr>
              <a:buSzPts val="900"/>
              <a:buFont typeface="Helvetica Neue"/>
              <a:buNone/>
              <a:defRPr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8575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1A1919"/>
              </a:buClr>
              <a:buSzPts val="900"/>
              <a:buFont typeface="Helvetica Neue"/>
              <a:buChar char="–"/>
              <a:defRPr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8575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1A1919"/>
              </a:buClr>
              <a:buSzPts val="900"/>
              <a:buFont typeface="Helvetica Neue"/>
              <a:buChar char="•"/>
              <a:defRPr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85750" lvl="3" marL="18288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1A1919"/>
              </a:buClr>
              <a:buSzPts val="900"/>
              <a:buFont typeface="Helvetica Neue"/>
              <a:buChar char="–"/>
              <a:defRPr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85750" lvl="4" marL="22860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1A1919"/>
              </a:buClr>
              <a:buSzPts val="900"/>
              <a:buFont typeface="Helvetica Neue"/>
              <a:buChar char="»"/>
              <a:defRPr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30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7570615" y="4686299"/>
            <a:ext cx="1023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A74"/>
              </a:buClr>
              <a:buSzPts val="700"/>
              <a:buFont typeface="Roboto Light"/>
              <a:buNone/>
              <a:defRPr>
                <a:solidFill>
                  <a:srgbClr val="606A74"/>
                </a:solidFill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A74"/>
              </a:buClr>
              <a:buSzPts val="700"/>
              <a:buFont typeface="Roboto Light"/>
              <a:buNone/>
              <a:defRPr>
                <a:solidFill>
                  <a:srgbClr val="606A74"/>
                </a:solidFill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A74"/>
              </a:buClr>
              <a:buSzPts val="700"/>
              <a:buFont typeface="Roboto Light"/>
              <a:buNone/>
              <a:defRPr>
                <a:solidFill>
                  <a:srgbClr val="606A74"/>
                </a:solidFill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A74"/>
              </a:buClr>
              <a:buSzPts val="700"/>
              <a:buFont typeface="Roboto Light"/>
              <a:buNone/>
              <a:defRPr>
                <a:solidFill>
                  <a:srgbClr val="606A74"/>
                </a:solidFill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A74"/>
              </a:buClr>
              <a:buSzPts val="700"/>
              <a:buFont typeface="Roboto Light"/>
              <a:buNone/>
              <a:defRPr>
                <a:solidFill>
                  <a:srgbClr val="606A74"/>
                </a:solidFill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A74"/>
              </a:buClr>
              <a:buSzPts val="700"/>
              <a:buFont typeface="Roboto Light"/>
              <a:buNone/>
              <a:defRPr>
                <a:solidFill>
                  <a:srgbClr val="606A74"/>
                </a:solidFill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A74"/>
              </a:buClr>
              <a:buSzPts val="700"/>
              <a:buFont typeface="Roboto Light"/>
              <a:buNone/>
              <a:defRPr>
                <a:solidFill>
                  <a:srgbClr val="606A74"/>
                </a:solidFill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A74"/>
              </a:buClr>
              <a:buSzPts val="700"/>
              <a:buFont typeface="Roboto Light"/>
              <a:buNone/>
              <a:defRPr>
                <a:solidFill>
                  <a:srgbClr val="606A74"/>
                </a:solidFill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A74"/>
              </a:buClr>
              <a:buSzPts val="700"/>
              <a:buFont typeface="Roboto Light"/>
              <a:buNone/>
              <a:defRPr>
                <a:solidFill>
                  <a:srgbClr val="606A74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72" name="Google Shape;172;p28"/>
          <p:cNvSpPr/>
          <p:nvPr>
            <p:ph idx="2" type="pic"/>
          </p:nvPr>
        </p:nvSpPr>
        <p:spPr>
          <a:xfrm>
            <a:off x="2311818" y="1355156"/>
            <a:ext cx="4472100" cy="27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–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–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»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Pad" showMasterSp="0">
  <p:cSld name="iPad"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/>
          <p:nvPr/>
        </p:nvSpPr>
        <p:spPr>
          <a:xfrm>
            <a:off x="1143000" y="1875"/>
            <a:ext cx="6858000" cy="440790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 Medium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descr="image7.png" id="175" name="Google Shape;17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000" y="0"/>
            <a:ext cx="6858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1537845" y="380518"/>
            <a:ext cx="5658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1A1919"/>
              </a:buClr>
              <a:buSzPts val="900"/>
              <a:buFont typeface="Helvetica Neue"/>
              <a:buNone/>
              <a:defRPr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8575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1A1919"/>
              </a:buClr>
              <a:buSzPts val="900"/>
              <a:buFont typeface="Helvetica Neue"/>
              <a:buChar char="–"/>
              <a:defRPr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8575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1A1919"/>
              </a:buClr>
              <a:buSzPts val="900"/>
              <a:buFont typeface="Helvetica Neue"/>
              <a:buChar char="•"/>
              <a:defRPr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85750" lvl="3" marL="18288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1A1919"/>
              </a:buClr>
              <a:buSzPts val="900"/>
              <a:buFont typeface="Helvetica Neue"/>
              <a:buChar char="–"/>
              <a:defRPr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85750" lvl="4" marL="22860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1A1919"/>
              </a:buClr>
              <a:buSzPts val="900"/>
              <a:buFont typeface="Helvetica Neue"/>
              <a:buChar char="»"/>
              <a:defRPr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30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7570615" y="4686299"/>
            <a:ext cx="1023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A74"/>
              </a:buClr>
              <a:buSzPts val="700"/>
              <a:buFont typeface="Roboto Light"/>
              <a:buNone/>
              <a:defRPr>
                <a:solidFill>
                  <a:srgbClr val="606A74"/>
                </a:solidFill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A74"/>
              </a:buClr>
              <a:buSzPts val="700"/>
              <a:buFont typeface="Roboto Light"/>
              <a:buNone/>
              <a:defRPr>
                <a:solidFill>
                  <a:srgbClr val="606A74"/>
                </a:solidFill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A74"/>
              </a:buClr>
              <a:buSzPts val="700"/>
              <a:buFont typeface="Roboto Light"/>
              <a:buNone/>
              <a:defRPr>
                <a:solidFill>
                  <a:srgbClr val="606A74"/>
                </a:solidFill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A74"/>
              </a:buClr>
              <a:buSzPts val="700"/>
              <a:buFont typeface="Roboto Light"/>
              <a:buNone/>
              <a:defRPr>
                <a:solidFill>
                  <a:srgbClr val="606A74"/>
                </a:solidFill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A74"/>
              </a:buClr>
              <a:buSzPts val="700"/>
              <a:buFont typeface="Roboto Light"/>
              <a:buNone/>
              <a:defRPr>
                <a:solidFill>
                  <a:srgbClr val="606A74"/>
                </a:solidFill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A74"/>
              </a:buClr>
              <a:buSzPts val="700"/>
              <a:buFont typeface="Roboto Light"/>
              <a:buNone/>
              <a:defRPr>
                <a:solidFill>
                  <a:srgbClr val="606A74"/>
                </a:solidFill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A74"/>
              </a:buClr>
              <a:buSzPts val="700"/>
              <a:buFont typeface="Roboto Light"/>
              <a:buNone/>
              <a:defRPr>
                <a:solidFill>
                  <a:srgbClr val="606A74"/>
                </a:solidFill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A74"/>
              </a:buClr>
              <a:buSzPts val="700"/>
              <a:buFont typeface="Roboto Light"/>
              <a:buNone/>
              <a:defRPr>
                <a:solidFill>
                  <a:srgbClr val="606A74"/>
                </a:solidFill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A74"/>
              </a:buClr>
              <a:buSzPts val="700"/>
              <a:buFont typeface="Roboto Light"/>
              <a:buNone/>
              <a:defRPr>
                <a:solidFill>
                  <a:srgbClr val="606A74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29"/>
          <p:cNvSpPr/>
          <p:nvPr>
            <p:ph idx="2" type="pic"/>
          </p:nvPr>
        </p:nvSpPr>
        <p:spPr>
          <a:xfrm>
            <a:off x="3455550" y="1409547"/>
            <a:ext cx="2232900" cy="29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–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–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»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Phone 5" showMasterSp="0">
  <p:cSld name="iPhone 5"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/>
          <p:nvPr/>
        </p:nvSpPr>
        <p:spPr>
          <a:xfrm>
            <a:off x="1143000" y="1875"/>
            <a:ext cx="6858000" cy="440790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 Medium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descr="image8.png" id="181" name="Google Shape;181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63781" y="93786"/>
            <a:ext cx="6858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1537845" y="380518"/>
            <a:ext cx="5658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1A1919"/>
              </a:buClr>
              <a:buSzPts val="900"/>
              <a:buFont typeface="Helvetica Neue"/>
              <a:buNone/>
              <a:defRPr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8575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1A1919"/>
              </a:buClr>
              <a:buSzPts val="900"/>
              <a:buFont typeface="Helvetica Neue"/>
              <a:buChar char="–"/>
              <a:defRPr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8575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1A1919"/>
              </a:buClr>
              <a:buSzPts val="900"/>
              <a:buFont typeface="Helvetica Neue"/>
              <a:buChar char="•"/>
              <a:defRPr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85750" lvl="3" marL="18288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1A1919"/>
              </a:buClr>
              <a:buSzPts val="900"/>
              <a:buFont typeface="Helvetica Neue"/>
              <a:buChar char="–"/>
              <a:defRPr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85750" lvl="4" marL="22860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1A1919"/>
              </a:buClr>
              <a:buSzPts val="900"/>
              <a:buFont typeface="Helvetica Neue"/>
              <a:buChar char="»"/>
              <a:defRPr sz="9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30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83" name="Google Shape;183;p30"/>
          <p:cNvSpPr txBox="1"/>
          <p:nvPr>
            <p:ph idx="12" type="sldNum"/>
          </p:nvPr>
        </p:nvSpPr>
        <p:spPr>
          <a:xfrm>
            <a:off x="7570615" y="4686299"/>
            <a:ext cx="1023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A74"/>
              </a:buClr>
              <a:buSzPts val="700"/>
              <a:buFont typeface="Roboto Light"/>
              <a:buNone/>
              <a:defRPr>
                <a:solidFill>
                  <a:srgbClr val="606A74"/>
                </a:solidFill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A74"/>
              </a:buClr>
              <a:buSzPts val="700"/>
              <a:buFont typeface="Roboto Light"/>
              <a:buNone/>
              <a:defRPr>
                <a:solidFill>
                  <a:srgbClr val="606A74"/>
                </a:solidFill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A74"/>
              </a:buClr>
              <a:buSzPts val="700"/>
              <a:buFont typeface="Roboto Light"/>
              <a:buNone/>
              <a:defRPr>
                <a:solidFill>
                  <a:srgbClr val="606A74"/>
                </a:solidFill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A74"/>
              </a:buClr>
              <a:buSzPts val="700"/>
              <a:buFont typeface="Roboto Light"/>
              <a:buNone/>
              <a:defRPr>
                <a:solidFill>
                  <a:srgbClr val="606A74"/>
                </a:solidFill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A74"/>
              </a:buClr>
              <a:buSzPts val="700"/>
              <a:buFont typeface="Roboto Light"/>
              <a:buNone/>
              <a:defRPr>
                <a:solidFill>
                  <a:srgbClr val="606A74"/>
                </a:solidFill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A74"/>
              </a:buClr>
              <a:buSzPts val="700"/>
              <a:buFont typeface="Roboto Light"/>
              <a:buNone/>
              <a:defRPr>
                <a:solidFill>
                  <a:srgbClr val="606A74"/>
                </a:solidFill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A74"/>
              </a:buClr>
              <a:buSzPts val="700"/>
              <a:buFont typeface="Roboto Light"/>
              <a:buNone/>
              <a:defRPr>
                <a:solidFill>
                  <a:srgbClr val="606A74"/>
                </a:solidFill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A74"/>
              </a:buClr>
              <a:buSzPts val="700"/>
              <a:buFont typeface="Roboto Light"/>
              <a:buNone/>
              <a:defRPr>
                <a:solidFill>
                  <a:srgbClr val="606A74"/>
                </a:solidFill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A74"/>
              </a:buClr>
              <a:buSzPts val="700"/>
              <a:buFont typeface="Roboto Light"/>
              <a:buNone/>
              <a:defRPr>
                <a:solidFill>
                  <a:srgbClr val="606A74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30"/>
          <p:cNvSpPr/>
          <p:nvPr>
            <p:ph idx="2" type="pic"/>
          </p:nvPr>
        </p:nvSpPr>
        <p:spPr>
          <a:xfrm>
            <a:off x="3965576" y="2291113"/>
            <a:ext cx="12009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–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–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»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ld content-Light separator" showMasterSp="0">
  <p:cSld name="Bold content-Light separator">
    <p:bg>
      <p:bgPr>
        <a:solidFill>
          <a:srgbClr val="DBD3B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428625" y="357188"/>
            <a:ext cx="4286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0B31"/>
              </a:buClr>
              <a:buSzPts val="1800"/>
              <a:buFont typeface="Helvetica Neue"/>
              <a:buNone/>
              <a:defRPr>
                <a:solidFill>
                  <a:srgbClr val="0E0B3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700"/>
              <a:buNone/>
              <a:defRPr/>
            </a:lvl9pPr>
          </a:lstStyle>
          <a:p/>
        </p:txBody>
      </p:sp>
      <p:pic>
        <p:nvPicPr>
          <p:cNvPr descr="Asset 14.png" id="187" name="Google Shape;18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24875" y="4524375"/>
            <a:ext cx="476251" cy="47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428625" y="930617"/>
            <a:ext cx="42861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1A1919"/>
              </a:buClr>
              <a:buSzPts val="1400"/>
              <a:buFont typeface="Helvetica Neue"/>
              <a:buNone/>
              <a:defRPr sz="1400">
                <a:solidFill>
                  <a:srgbClr val="1A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2pPr>
            <a:lvl3pPr indent="-2730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/>
            </a:lvl4pPr>
            <a:lvl5pPr indent="-2730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»"/>
              <a:defRPr/>
            </a:lvl5pPr>
            <a:lvl6pPr indent="-2730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89" name="Google Shape;189;p31"/>
          <p:cNvSpPr txBox="1"/>
          <p:nvPr>
            <p:ph idx="12" type="sldNum"/>
          </p:nvPr>
        </p:nvSpPr>
        <p:spPr>
          <a:xfrm>
            <a:off x="238125" y="4838700"/>
            <a:ext cx="1707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sz="700"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sz="700"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sz="700"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sz="700"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sz="700"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sz="7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sz="7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sz="7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sz="7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9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0B3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28625" y="357188"/>
            <a:ext cx="4286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rgbClr val="DBD3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rgbClr val="DBD3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rgbClr val="DBD3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rgbClr val="DBD3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rgbClr val="DBD3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rgbClr val="DBD3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rgbClr val="DBD3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rgbClr val="DBD3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3BF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rgbClr val="DBD3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Asset 14.png" id="52" name="Google Shape;5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24875" y="4524375"/>
            <a:ext cx="476251" cy="47625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485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–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–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»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238125" y="4838700"/>
            <a:ext cx="1707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b="0" i="0" sz="7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b="0" i="0" sz="7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b="0" i="0" sz="7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b="0" i="0" sz="7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b="0" i="0" sz="7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b="0" i="0" sz="7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b="0" i="0" sz="7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b="0" i="0" sz="7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 Light"/>
              <a:buNone/>
              <a:defRPr b="0" i="0" sz="7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271875" y="537750"/>
            <a:ext cx="3986100" cy="442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Elasticsearch</a:t>
            </a:r>
            <a:endParaRPr/>
          </a:p>
        </p:txBody>
      </p:sp>
      <p:sp>
        <p:nvSpPr>
          <p:cNvPr id="195" name="Google Shape;195;p32"/>
          <p:cNvSpPr txBox="1"/>
          <p:nvPr>
            <p:ph idx="2" type="body"/>
          </p:nvPr>
        </p:nvSpPr>
        <p:spPr>
          <a:xfrm>
            <a:off x="428625" y="3177965"/>
            <a:ext cx="2857500" cy="1329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Miriam, Chloe &amp; Vincent</a:t>
            </a:r>
            <a:endParaRPr b="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0" lang="en-GB"/>
              <a:t>The elastiteam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Firebreak week, Oct 2021 </a:t>
            </a:r>
            <a:endParaRPr b="0"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00" y="1166388"/>
            <a:ext cx="3986100" cy="1670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4251" y="366663"/>
            <a:ext cx="784676" cy="78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400" y="1047637"/>
            <a:ext cx="8489200" cy="30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type="title"/>
          </p:nvPr>
        </p:nvSpPr>
        <p:spPr>
          <a:xfrm>
            <a:off x="2428950" y="2000238"/>
            <a:ext cx="4286100" cy="571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DEMO</a:t>
            </a:r>
            <a:endParaRPr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428625" y="357200"/>
            <a:ext cx="8016900" cy="658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What is Elasticsearch?</a:t>
            </a:r>
            <a:endParaRPr sz="3000"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473475" y="1832925"/>
            <a:ext cx="7927200" cy="1048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1000"/>
              </a:spcAft>
              <a:buNone/>
            </a:pPr>
            <a:r>
              <a:rPr b="0" lang="en-GB" sz="2000"/>
              <a:t>An open-source analytics and search engine, which stores data in a way which makes text-searches super fast</a:t>
            </a:r>
            <a:endParaRPr b="0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/>
          <p:nvPr>
            <p:ph idx="2" type="pic"/>
          </p:nvPr>
        </p:nvSpPr>
        <p:spPr>
          <a:xfrm>
            <a:off x="4857750" y="0"/>
            <a:ext cx="4286100" cy="5143500"/>
          </a:xfrm>
          <a:prstGeom prst="rect">
            <a:avLst/>
          </a:prstGeom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4"/>
          <p:cNvSpPr txBox="1"/>
          <p:nvPr>
            <p:ph type="title"/>
          </p:nvPr>
        </p:nvSpPr>
        <p:spPr>
          <a:xfrm>
            <a:off x="428625" y="357200"/>
            <a:ext cx="8016900" cy="658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What’s the point?</a:t>
            </a:r>
            <a:endParaRPr sz="3000"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473475" y="1176300"/>
            <a:ext cx="7927200" cy="3749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0" lang="en-GB" sz="2000"/>
              <a:t>What are its benefits?</a:t>
            </a:r>
            <a:endParaRPr b="0"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b="0" lang="en-GB" sz="2000"/>
              <a:t>Fast text searches</a:t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0" lang="en-GB" sz="2000"/>
              <a:t>High availability</a:t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0" lang="en-GB" sz="2000"/>
              <a:t>Scalable</a:t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0" lang="en-GB" sz="2000"/>
              <a:t>Can interact via REST APIs</a:t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0" lang="en-GB" sz="2000"/>
              <a:t>No schema needed</a:t>
            </a:r>
            <a:endParaRPr b="0"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-GB" sz="2000"/>
              <a:t>…</a:t>
            </a:r>
            <a:endParaRPr b="0"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-GB" sz="2000"/>
              <a:t>Why not just query a database?</a:t>
            </a:r>
            <a:endParaRPr b="0"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428625" y="357200"/>
            <a:ext cx="8016900" cy="658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How does it work?</a:t>
            </a:r>
            <a:endParaRPr sz="3000"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656550" y="950975"/>
            <a:ext cx="7744200" cy="4078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25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5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-GB" sz="2500"/>
              <a:t>Data ➡️ normalized &amp; enriched </a:t>
            </a:r>
            <a:r>
              <a:rPr b="0" lang="en-GB" sz="2500"/>
              <a:t>➡️</a:t>
            </a:r>
            <a:r>
              <a:rPr b="0" lang="en-GB" sz="2500"/>
              <a:t> indexed</a:t>
            </a:r>
            <a:endParaRPr b="0"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-GB" sz="2000"/>
              <a:t>Two concepts:</a:t>
            </a:r>
            <a:endParaRPr b="0"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b="0" lang="en-GB" sz="2000"/>
              <a:t>The inverted index</a:t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0" lang="en-GB" sz="2000"/>
              <a:t>Sharding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428625" y="357200"/>
            <a:ext cx="8016900" cy="658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The inverted index</a:t>
            </a:r>
            <a:endParaRPr sz="3000"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473475" y="950975"/>
            <a:ext cx="7927200" cy="4078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0" lang="en-GB" sz="2000"/>
              <a:t>A piece of information (e.g. a record of a contact) is called a </a:t>
            </a:r>
            <a:r>
              <a:rPr lang="en-GB" sz="2000"/>
              <a:t>document.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/>
              <a:t>Documents </a:t>
            </a:r>
            <a:r>
              <a:rPr b="0" lang="en-GB" sz="2000"/>
              <a:t>are grouped together into an </a:t>
            </a:r>
            <a:r>
              <a:rPr lang="en-GB" sz="2000"/>
              <a:t>index.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363" y="1902100"/>
            <a:ext cx="761047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428625" y="357200"/>
            <a:ext cx="8016900" cy="658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The inverted index</a:t>
            </a:r>
            <a:endParaRPr sz="3000"/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473475" y="901975"/>
            <a:ext cx="7927200" cy="41271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0" lang="en-GB" sz="2000"/>
              <a:t>An inverted index consists of all of the unique terms that appear in any document covered by the index.</a:t>
            </a:r>
            <a:endParaRPr b="0"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30" name="Google Shape;2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725" y="1741647"/>
            <a:ext cx="6782600" cy="32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428625" y="190650"/>
            <a:ext cx="8016900" cy="658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The inverted index</a:t>
            </a:r>
            <a:endParaRPr sz="3000"/>
          </a:p>
        </p:txBody>
      </p:sp>
      <p:pic>
        <p:nvPicPr>
          <p:cNvPr id="236" name="Google Shape;2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200" y="735400"/>
            <a:ext cx="4099100" cy="42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428625" y="357200"/>
            <a:ext cx="8016900" cy="658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Sharding</a:t>
            </a:r>
            <a:endParaRPr sz="3000"/>
          </a:p>
        </p:txBody>
      </p:sp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473475" y="950975"/>
            <a:ext cx="7927200" cy="4078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0" lang="en-GB" sz="2000"/>
              <a:t>Documents are grouped by type (e.g. musicians), these groups are called </a:t>
            </a:r>
            <a:r>
              <a:rPr lang="en-GB" sz="2000"/>
              <a:t>indices</a:t>
            </a:r>
            <a:r>
              <a:rPr b="0" lang="en-GB" sz="2000"/>
              <a:t>.</a:t>
            </a:r>
            <a:endParaRPr b="0"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-GB" sz="2000"/>
              <a:t>Elasticsearch will splits that index over multiple ‘</a:t>
            </a:r>
            <a:r>
              <a:rPr lang="en-GB" sz="2000"/>
              <a:t>nodes</a:t>
            </a:r>
            <a:r>
              <a:rPr b="0" lang="en-GB" sz="2000"/>
              <a:t>’ (servers) within a </a:t>
            </a:r>
            <a:r>
              <a:rPr lang="en-GB" sz="2000"/>
              <a:t>cluster</a:t>
            </a:r>
            <a:r>
              <a:rPr b="0" lang="en-GB" sz="2000"/>
              <a:t> (collection of servers).</a:t>
            </a:r>
            <a:endParaRPr b="0" sz="2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428625" y="357200"/>
            <a:ext cx="8016900" cy="658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Why split the index up?</a:t>
            </a:r>
            <a:endParaRPr sz="3000"/>
          </a:p>
        </p:txBody>
      </p:sp>
      <p:sp>
        <p:nvSpPr>
          <p:cNvPr id="248" name="Google Shape;248;p40"/>
          <p:cNvSpPr txBox="1"/>
          <p:nvPr>
            <p:ph idx="1" type="body"/>
          </p:nvPr>
        </p:nvSpPr>
        <p:spPr>
          <a:xfrm>
            <a:off x="473475" y="1176300"/>
            <a:ext cx="7927200" cy="3370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0" lang="en-GB" sz="2000"/>
              <a:t>Imagine you had a list of 100 names, and you need to find someone in that list.</a:t>
            </a:r>
            <a:endParaRPr b="0"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-GB" sz="2000"/>
              <a:t>What would be faster:</a:t>
            </a:r>
            <a:endParaRPr b="0"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lphaLcParenR"/>
            </a:pPr>
            <a:r>
              <a:rPr b="0" lang="en-GB" sz="2000"/>
              <a:t>One person looking through the whole list to find the person?</a:t>
            </a:r>
            <a:endParaRPr b="0"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lphaLcParenR"/>
            </a:pPr>
            <a:r>
              <a:rPr b="0" lang="en-GB" sz="2000"/>
              <a:t>Those 100 names being split up into 10 lists, with 10 people searching a list each?</a:t>
            </a:r>
            <a:endParaRPr b="0" sz="2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ver v1">
  <a:themeElements>
    <a:clrScheme name="Cover v1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4C4783"/>
      </a:accent1>
      <a:accent2>
        <a:srgbClr val="CE1C28"/>
      </a:accent2>
      <a:accent3>
        <a:srgbClr val="2E9061"/>
      </a:accent3>
      <a:accent4>
        <a:srgbClr val="3B1D56"/>
      </a:accent4>
      <a:accent5>
        <a:srgbClr val="E9BC2E"/>
      </a:accent5>
      <a:accent6>
        <a:srgbClr val="705B7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