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75" r:id="rId21"/>
    <p:sldId id="272" r:id="rId22"/>
    <p:sldId id="278" r:id="rId23"/>
    <p:sldId id="280" r:id="rId24"/>
    <p:sldId id="281" r:id="rId25"/>
    <p:sldId id="279" r:id="rId26"/>
    <p:sldId id="266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8" autoAdjust="0"/>
    <p:restoredTop sz="94459"/>
  </p:normalViewPr>
  <p:slideViewPr>
    <p:cSldViewPr snapToGrid="0">
      <p:cViewPr varScale="1">
        <p:scale>
          <a:sx n="117" d="100"/>
          <a:sy n="117" d="100"/>
        </p:scale>
        <p:origin x="13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3/1/16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3/1/16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3/1/16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3/1/16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3/1/16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3/1/16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3/1/16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3/1/16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3/1/16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3/1/16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3/1/16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3/1/16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3/1/16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eokm1@gmail.com)" TargetMode="External"/><Relationship Id="rId4" Type="http://schemas.openxmlformats.org/officeDocument/2006/relationships/hyperlink" Target="https://github.com/yeokm1/reflections-of-trusting-tru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ce.cmu.edu/~ganger/712.fall02/papers/p761-thompson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wern.net/Turing-complete" TargetMode="External"/><Relationship Id="rId4" Type="http://schemas.openxmlformats.org/officeDocument/2006/relationships/hyperlink" Target="https://github.com/xoreaxeaxeax/movfuscator" TargetMode="External"/><Relationship Id="rId5" Type="http://schemas.openxmlformats.org/officeDocument/2006/relationships/hyperlink" Target="https://www.youtube.com/watch?v=R7EEoWg6Ek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.cam.ac.uk/~sd601/papers/mov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257585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468" y="2534936"/>
            <a:ext cx="6858000" cy="1841121"/>
          </a:xfrm>
        </p:spPr>
        <p:txBody>
          <a:bodyPr>
            <a:normAutofit/>
          </a:bodyPr>
          <a:lstStyle/>
          <a:p>
            <a:r>
              <a:rPr lang="en-SG" dirty="0" smtClean="0"/>
              <a:t>Turing Award Lecture 1984</a:t>
            </a:r>
          </a:p>
          <a:p>
            <a:r>
              <a:rPr lang="en-SG" dirty="0" smtClean="0"/>
              <a:t>Given by: </a:t>
            </a:r>
            <a:r>
              <a:rPr lang="en-SG" dirty="0"/>
              <a:t>Ken </a:t>
            </a:r>
            <a:r>
              <a:rPr lang="en-SG" dirty="0" smtClean="0"/>
              <a:t>Thompson</a:t>
            </a:r>
          </a:p>
          <a:p>
            <a:pPr algn="l"/>
            <a:r>
              <a:rPr lang="en-SG" dirty="0">
                <a:hlinkClick r:id="rId2"/>
              </a:rPr>
              <a:t>https://www.ece.cmu.edu/~</a:t>
            </a:r>
            <a:r>
              <a:rPr lang="en-SG" dirty="0" smtClean="0">
                <a:hlinkClick r:id="rId2"/>
              </a:rPr>
              <a:t>ganger/712.fall02/papers/p761-thompson.pdf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2015)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3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4"/>
              </a:rPr>
              <a:t>https://</a:t>
            </a:r>
            <a:r>
              <a:rPr lang="en-SG" sz="1600" dirty="0" smtClean="0">
                <a:hlinkClick r:id="rId4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86656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286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r>
              <a:rPr lang="en-US" dirty="0" smtClean="0"/>
              <a:t>Compile with existing compiler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Existing compiler does not </a:t>
            </a:r>
            <a:r>
              <a:rPr lang="en-US" sz="2000" dirty="0" err="1" smtClean="0"/>
              <a:t>recognise</a:t>
            </a:r>
            <a:r>
              <a:rPr lang="en-US" sz="2000" dirty="0" smtClean="0"/>
              <a:t> ”uint1” keyword</a:t>
            </a:r>
            <a:endParaRPr lang="en-US" dirty="0" smtClean="0"/>
          </a:p>
          <a:p>
            <a:r>
              <a:rPr lang="en-US" dirty="0" smtClean="0"/>
              <a:t>We train our compiler to </a:t>
            </a:r>
            <a:r>
              <a:rPr lang="en-US" dirty="0" err="1" smtClean="0"/>
              <a:t>recognise</a:t>
            </a:r>
            <a:r>
              <a:rPr lang="en-US" dirty="0" smtClean="0"/>
              <a:t> “uint1”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Use existing compiler to compile “training-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smtClean="0"/>
              <a:t>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 –o training-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Our compiler now </a:t>
            </a:r>
            <a:r>
              <a:rPr lang="en-US" dirty="0" err="1" smtClean="0"/>
              <a:t>recognises</a:t>
            </a:r>
            <a:r>
              <a:rPr lang="en-US" dirty="0" smtClean="0"/>
              <a:t> “uint1”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hw-new.out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60914"/>
            <a:ext cx="5232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trained-</a:t>
            </a:r>
            <a:r>
              <a:rPr lang="en-US" dirty="0" err="1" smtClean="0"/>
              <a:t>compiler.out</a:t>
            </a:r>
            <a:r>
              <a:rPr lang="en-US" dirty="0" smtClean="0"/>
              <a:t> </a:t>
            </a:r>
            <a:r>
              <a:rPr lang="en-US" dirty="0" err="1"/>
              <a:t>hw-new.c</a:t>
            </a:r>
            <a:r>
              <a:rPr lang="en-US" dirty="0"/>
              <a:t> -o 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12472"/>
            <a:ext cx="9024257" cy="874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Goal: Add an 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15" y="715344"/>
            <a:ext cx="4901369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/>
              <a:t>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work on Unix</a:t>
            </a:r>
          </a:p>
          <a:p>
            <a:r>
              <a:rPr lang="en-US" dirty="0" smtClean="0"/>
              <a:t>Thompson chose to present “Reflections on Trusting Trust”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4b. 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1886" y="4380022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err="1"/>
              <a:t>shasum</a:t>
            </a:r>
            <a:r>
              <a:rPr lang="en-US" sz="1800" dirty="0"/>
              <a:t> -a 256 ../clean-</a:t>
            </a:r>
            <a:r>
              <a:rPr lang="en-US" sz="1800" dirty="0" err="1"/>
              <a:t>compiler.out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47682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5849" y="416955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4b. 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same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5430" y="15279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evil-mysha256.out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Child 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</a:t>
            </a:r>
            <a:r>
              <a:rPr lang="en-US" sz="1800" dirty="0" smtClean="0"/>
              <a:t>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End/References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http://www.cl.cam.ac.uk/~sd601/papers/mov.pdf</a:t>
            </a:r>
            <a:endParaRPr lang="en-SG" dirty="0"/>
          </a:p>
          <a:p>
            <a:r>
              <a:rPr lang="en-SG" dirty="0" smtClean="0">
                <a:hlinkClick r:id="rId3"/>
              </a:rPr>
              <a:t>http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www.gwern.net/Turing-complete</a:t>
            </a:r>
            <a:endParaRPr lang="en-SG" dirty="0" smtClean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github.com/xoreaxeaxeax/movfuscator</a:t>
            </a:r>
            <a:endParaRPr lang="en-SG" dirty="0" smtClean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www.youtube.com/watch?v=R7EEoWg6Ekk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r>
              <a:rPr lang="en-US" dirty="0" smtClean="0"/>
              <a:t>Opening Statement</a:t>
            </a:r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a program is safe?</a:t>
            </a:r>
          </a:p>
          <a:p>
            <a:r>
              <a:rPr lang="en-US" dirty="0" smtClean="0"/>
              <a:t>-&gt; Inspect the program’s source code.</a:t>
            </a:r>
          </a:p>
          <a:p>
            <a:r>
              <a:rPr lang="en-US" dirty="0" smtClean="0"/>
              <a:t>-&gt; 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r>
              <a:rPr lang="en-US" dirty="0" smtClean="0"/>
              <a:t>-&gt; But GCC is compiled by GCC???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how?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apps</a:t>
            </a:r>
          </a:p>
          <a:p>
            <a:endParaRPr lang="en-US" dirty="0"/>
          </a:p>
          <a:p>
            <a:r>
              <a:rPr lang="en-US" dirty="0" err="1" smtClean="0"/>
              <a:t>Xcodeghost</a:t>
            </a:r>
            <a:endParaRPr lang="en-US" dirty="0" smtClean="0"/>
          </a:p>
          <a:p>
            <a:pPr lvl="1"/>
            <a:r>
              <a:rPr lang="en-US" dirty="0"/>
              <a:t>Modified </a:t>
            </a:r>
            <a:r>
              <a:rPr lang="en-US" dirty="0" err="1"/>
              <a:t>Xcode</a:t>
            </a:r>
            <a:r>
              <a:rPr lang="en-US" dirty="0"/>
              <a:t> 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Discovered in Sept 2015</a:t>
            </a:r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Discovered in Aug 2009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5552</TotalTime>
  <Words>982</Words>
  <Application>Microsoft Macintosh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Verifying the compiler binary</vt:lpstr>
      <vt:lpstr>4a. Subverting verification</vt:lpstr>
      <vt:lpstr>4b. mysha256.c</vt:lpstr>
      <vt:lpstr>4b. mysha256-hacked.c</vt:lpstr>
      <vt:lpstr>4c. compiler-hack-ultimate.c</vt:lpstr>
      <vt:lpstr>PowerPoint Presentation</vt:lpstr>
      <vt:lpstr>The End/References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449</cp:revision>
  <cp:lastPrinted>2015-10-26T02:52:13Z</cp:lastPrinted>
  <dcterms:created xsi:type="dcterms:W3CDTF">2015-09-20T14:18:39Z</dcterms:created>
  <dcterms:modified xsi:type="dcterms:W3CDTF">2016-01-02T18:31:16Z</dcterms:modified>
</cp:coreProperties>
</file>