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8" autoAdjust="0"/>
    <p:restoredTop sz="94459"/>
  </p:normalViewPr>
  <p:slideViewPr>
    <p:cSldViewPr snapToGrid="0">
      <p:cViewPr varScale="1">
        <p:scale>
          <a:sx n="125" d="100"/>
          <a:sy n="12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12/1/2016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12/1/2016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12/1/2016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km1/reflections-of-trusting-trust" TargetMode="External"/><Relationship Id="rId5" Type="http://schemas.openxmlformats.org/officeDocument/2006/relationships/hyperlink" Target="mailto:yeokm1@gmail.com)" TargetMode="External"/><Relationship Id="rId4" Type="http://schemas.openxmlformats.org/officeDocument/2006/relationships/hyperlink" Target="https://pjakma.files.wordpress.com/2010/09/critique-ddc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blogs.com/goodmath/2007/04/15/strange-loops-dennis-ritchie-a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pjakma.files.wordpress.com/2010/09/critique-ddc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1984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</a:t>
            </a:r>
            <a:r>
              <a:rPr lang="en-US" sz="3200" dirty="0" smtClean="0"/>
              <a:t>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  <a:endParaRPr lang="en-SG" sz="1200" dirty="0"/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  <a:endParaRPr lang="en-SG" sz="1200" dirty="0"/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/>
              <a:t>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79" y="1498147"/>
            <a:ext cx="3225641" cy="3672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192" y="6169581"/>
            <a:ext cx="818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hlinkClick r:id="rId3"/>
              </a:rPr>
              <a:t>http://scienceblogs.com/goodmath/2007/04/15/strange-loops-dennis-ritchie-a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886" y="4380022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err="1"/>
              <a:t>shasum</a:t>
            </a:r>
            <a:r>
              <a:rPr lang="en-US" sz="1800" dirty="0"/>
              <a:t> -a 256 ../clean-</a:t>
            </a:r>
            <a:r>
              <a:rPr lang="en-US" sz="1800" dirty="0" err="1"/>
              <a:t>compiler.out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7682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5849" y="416955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4e.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evil-mysha256.out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www.dwheeler.com/trusting-trust/dissertation/wheeler-trusting-trust-ddc.pdf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Purpose</a:t>
            </a:r>
          </a:p>
          <a:p>
            <a:pPr lvl="1"/>
            <a:r>
              <a:rPr lang="en-SG" sz="2000" dirty="0" smtClean="0"/>
              <a:t>To detect the trusting attack</a:t>
            </a:r>
          </a:p>
          <a:p>
            <a:pPr lvl="1"/>
            <a:r>
              <a:rPr lang="en-SG" sz="2000" dirty="0" smtClean="0"/>
              <a:t>Use another compiler in the verification process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dirty="0">
                <a:hlinkClick r:id="rId2"/>
              </a:rPr>
              <a:t>https://pjakma.files.wordpress.com/2010/09/critique-ddc.pdf</a:t>
            </a:r>
            <a:endParaRPr lang="en-SG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r>
              <a:rPr lang="en-US" dirty="0" smtClean="0"/>
              <a:t>We just ignore the untrusted compiler binary</a:t>
            </a:r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dirty="0" smtClean="0"/>
              <a:t>DDC scaling infeasible in practice</a:t>
            </a:r>
          </a:p>
          <a:p>
            <a:r>
              <a:rPr lang="en-SG" sz="1800" dirty="0" smtClean="0"/>
              <a:t>Time consuming</a:t>
            </a:r>
          </a:p>
          <a:p>
            <a:r>
              <a:rPr lang="en-SG" sz="1800" dirty="0" smtClean="0"/>
              <a:t>Compiler bugs/source code has to be adjusted to allow </a:t>
            </a:r>
            <a:r>
              <a:rPr lang="en-SG" sz="1800" dirty="0" err="1" smtClean="0"/>
              <a:t>compilibility</a:t>
            </a:r>
            <a:r>
              <a:rPr lang="en-SG" sz="1800" dirty="0" smtClean="0"/>
              <a:t> by others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Can still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a program is safe?</a:t>
            </a:r>
          </a:p>
          <a:p>
            <a:r>
              <a:rPr lang="en-US" dirty="0" smtClean="0"/>
              <a:t>-&gt; Inspect the program’s source code.</a:t>
            </a:r>
          </a:p>
          <a:p>
            <a:r>
              <a:rPr lang="en-US" dirty="0" smtClean="0"/>
              <a:t>-&gt; 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r>
              <a:rPr lang="en-US" dirty="0" smtClean="0"/>
              <a:t>-&gt; But GCC is compiled by GCC???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endParaRPr lang="en-US" dirty="0"/>
          </a:p>
          <a:p>
            <a:r>
              <a:rPr lang="en-US" dirty="0" err="1" smtClean="0"/>
              <a:t>Xcodeghost</a:t>
            </a:r>
            <a:endParaRPr lang="en-US" dirty="0" smtClean="0"/>
          </a:p>
          <a:p>
            <a:pPr lvl="1"/>
            <a:r>
              <a:rPr lang="en-US" dirty="0"/>
              <a:t>Modified </a:t>
            </a:r>
            <a:r>
              <a:rPr lang="en-US" dirty="0" err="1"/>
              <a:t>Xcode</a:t>
            </a:r>
            <a:r>
              <a:rPr lang="en-US" dirty="0"/>
              <a:t> 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Discovered in Sept 2015</a:t>
            </a:r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Discovered in Aug 2009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6213</TotalTime>
  <Words>1638</Words>
  <Application>Microsoft Office PowerPoint</Application>
  <PresentationFormat>On-screen Show (4:3)</PresentationFormat>
  <Paragraphs>366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4c. mysha256.c</vt:lpstr>
      <vt:lpstr>4d. mysha256-hacked.c</vt:lpstr>
      <vt:lpstr>4e.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504</cp:revision>
  <cp:lastPrinted>2015-10-26T02:52:13Z</cp:lastPrinted>
  <dcterms:created xsi:type="dcterms:W3CDTF">2015-09-20T14:18:39Z</dcterms:created>
  <dcterms:modified xsi:type="dcterms:W3CDTF">2016-01-12T16:25:48Z</dcterms:modified>
</cp:coreProperties>
</file>