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0" autoAdjust="0"/>
    <p:restoredTop sz="94437"/>
  </p:normalViewPr>
  <p:slideViewPr>
    <p:cSldViewPr snapToGrid="0">
      <p:cViewPr varScale="1">
        <p:scale>
          <a:sx n="125" d="100"/>
          <a:sy n="125" d="100"/>
        </p:scale>
        <p:origin x="8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23/1/2016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23/1/2016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23/1/2016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23/1/2016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23/1/2016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23/1/2016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23/1/2016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23/1/2016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km1/reflections-of-trusting-trust" TargetMode="External"/><Relationship Id="rId5" Type="http://schemas.openxmlformats.org/officeDocument/2006/relationships/hyperlink" Target="mailto:yeokm1@gmail.com)" TargetMode="External"/><Relationship Id="rId4" Type="http://schemas.openxmlformats.org/officeDocument/2006/relationships/hyperlink" Target="https://pjakma.files.wordpress.com/2010/09/critique-ddc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enceblogs.com/goodmath/2007/04/15/strange-loops-dennis-ritchie-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pjakma.files.wordpress.com/2010/09/critique-ddc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kedsecurity.sophos.com/2015/11/09/apples-xcodeghost-malware-still-in-the-machin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(1984)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/>
              <a:t>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their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binary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source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</a:t>
            </a:r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source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backdoor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</a:t>
            </a:r>
            <a:r>
              <a:rPr lang="en-SG" sz="1400" dirty="0" smtClean="0">
                <a:hlinkClick r:id="rId2"/>
              </a:rPr>
              <a:t>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binary</a:t>
            </a:r>
            <a:endParaRPr lang="en-SG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backdoor binary</a:t>
            </a:r>
            <a:endParaRPr lang="en-SG" sz="1400" dirty="0"/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886" y="4380022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err="1"/>
              <a:t>shasum</a:t>
            </a:r>
            <a:r>
              <a:rPr lang="en-US" sz="1800" dirty="0"/>
              <a:t> -a 256 ../clean-</a:t>
            </a:r>
            <a:r>
              <a:rPr lang="en-US" sz="1800" dirty="0" err="1"/>
              <a:t>compiler.out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7682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5849" y="416955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4e.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evil-mysha256.out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sz="1600" dirty="0">
                <a:hlinkClick r:id="rId2"/>
              </a:rPr>
              <a:t>http://</a:t>
            </a:r>
            <a:r>
              <a:rPr lang="en-SG" sz="1600" dirty="0" smtClean="0">
                <a:hlinkClick r:id="rId2"/>
              </a:rPr>
              <a:t>www.dwheeler.com/trusting-trust/dissertation/wheeler-trusting-trust-ddc.pdf</a:t>
            </a:r>
            <a:endParaRPr lang="en-SG" sz="16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Objective</a:t>
            </a:r>
          </a:p>
          <a:p>
            <a:pPr lvl="1"/>
            <a:r>
              <a:rPr lang="en-SG" sz="2000" dirty="0" smtClean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/>
              <a:t>Use another compiler in the verification </a:t>
            </a:r>
            <a:r>
              <a:rPr lang="en-SG" sz="2000" dirty="0" smtClean="0"/>
              <a:t>process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r>
              <a:rPr lang="en-US" dirty="0" smtClean="0"/>
              <a:t>We just ignore the untrusted compiler binary</a:t>
            </a:r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 infeasible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 smtClean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</a:t>
            </a:r>
            <a:r>
              <a:rPr lang="en-SG" sz="1800" dirty="0" smtClean="0"/>
              <a:t>others</a:t>
            </a:r>
          </a:p>
          <a:p>
            <a:r>
              <a:rPr lang="en-SG" sz="1800" dirty="0" smtClean="0"/>
              <a:t>Time consuming (</a:t>
            </a:r>
            <a:r>
              <a:rPr lang="en-SG" sz="1800" dirty="0" err="1" smtClean="0"/>
              <a:t>eg</a:t>
            </a:r>
            <a:r>
              <a:rPr lang="en-SG" sz="1800" dirty="0" smtClean="0"/>
              <a:t>. GCC takes ~2 hours to compile GCC)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Still useful to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we know a program is safe?</a:t>
            </a:r>
          </a:p>
          <a:p>
            <a:pPr lvl="1"/>
            <a:r>
              <a:rPr lang="en-US" dirty="0" smtClean="0"/>
              <a:t>Inspect the program’s source code.</a:t>
            </a:r>
          </a:p>
          <a:p>
            <a:endParaRPr lang="en-US" dirty="0" smtClean="0"/>
          </a:p>
          <a:p>
            <a:r>
              <a:rPr lang="en-US" dirty="0" smtClean="0"/>
              <a:t>But isn’t the program source code compiled by a compiler?</a:t>
            </a:r>
          </a:p>
          <a:p>
            <a:pPr lvl="1"/>
            <a:r>
              <a:rPr lang="en-US" dirty="0" smtClean="0"/>
              <a:t>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endParaRPr lang="en-US" dirty="0" smtClean="0"/>
          </a:p>
          <a:p>
            <a:r>
              <a:rPr lang="en-US" dirty="0" smtClean="0"/>
              <a:t>But isn’t the compiler compiled by another compiler?</a:t>
            </a:r>
          </a:p>
          <a:p>
            <a:pPr lvl="1"/>
            <a:r>
              <a:rPr lang="en-US" dirty="0" smtClean="0"/>
              <a:t>Self-hosting compilers compile themselves</a:t>
            </a:r>
            <a:endParaRPr lang="en-US" dirty="0"/>
          </a:p>
          <a:p>
            <a:pPr lvl="1"/>
            <a:r>
              <a:rPr lang="en-US" dirty="0" smtClean="0"/>
              <a:t>-&gt; </a:t>
            </a:r>
            <a:r>
              <a:rPr lang="en-US" dirty="0" err="1" smtClean="0"/>
              <a:t>Eg</a:t>
            </a:r>
            <a:r>
              <a:rPr lang="en-US" dirty="0" smtClean="0"/>
              <a:t>. GCC compiles GCC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Is this attack practical in the first place?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</a:t>
            </a:r>
            <a:r>
              <a:rPr lang="en-US" sz="2800" dirty="0" smtClean="0"/>
              <a:t>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 smtClean="0"/>
              <a:t>Xcodeghost</a:t>
            </a:r>
            <a:r>
              <a:rPr lang="en-US" dirty="0" smtClean="0"/>
              <a:t> (found Sept 2015)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Injects spyware into output binary</a:t>
            </a:r>
          </a:p>
          <a:p>
            <a:endParaRPr lang="en-US" dirty="0" smtClean="0"/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 and its successors (found 2009)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Injects malicious code into output binary 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/>
              <a:t>botnet</a:t>
            </a:r>
          </a:p>
          <a:p>
            <a:pPr lvl="2"/>
            <a:r>
              <a:rPr lang="en-US" dirty="0" smtClean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Xcodeghost</a:t>
            </a:r>
            <a:r>
              <a:rPr lang="en-SG" sz="1400" dirty="0" smtClean="0"/>
              <a:t> image: 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://nakedsecurity.sophos.com/2015/11/09/apples-xcodeghost-malware-still-in-the-machine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  <a:p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6637</TotalTime>
  <Words>1737</Words>
  <Application>Microsoft Office PowerPoint</Application>
  <PresentationFormat>On-screen Show (4:3)</PresentationFormat>
  <Paragraphs>387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4c. mysha256.c</vt:lpstr>
      <vt:lpstr>4d. mysha256-hacked.c</vt:lpstr>
      <vt:lpstr>4e.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530</cp:revision>
  <cp:lastPrinted>2015-10-26T02:52:13Z</cp:lastPrinted>
  <dcterms:created xsi:type="dcterms:W3CDTF">2015-09-20T14:18:39Z</dcterms:created>
  <dcterms:modified xsi:type="dcterms:W3CDTF">2016-01-23T09:24:20Z</dcterms:modified>
</cp:coreProperties>
</file>