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6" autoAdjust="0"/>
    <p:restoredTop sz="94586"/>
  </p:normalViewPr>
  <p:slideViewPr>
    <p:cSldViewPr snapToGrid="0">
      <p:cViewPr varScale="1">
        <p:scale>
          <a:sx n="93" d="100"/>
          <a:sy n="93" d="100"/>
        </p:scale>
        <p:origin x="216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12/12/15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12/12/15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12/12/15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12/12/15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12/12/15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12/12/15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12/12/15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12/12/15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12/12/15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12/12/15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12/12/15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12/12/15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12/12/15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eokm1@gmail.com)" TargetMode="External"/><Relationship Id="rId4" Type="http://schemas.openxmlformats.org/officeDocument/2006/relationships/hyperlink" Target="https://github.com/yeokm1/reflections-of-trusting-trus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ce.cmu.edu/~ganger/712.fall02/papers/p761-thompso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257585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468" y="2534936"/>
            <a:ext cx="6858000" cy="1841121"/>
          </a:xfrm>
        </p:spPr>
        <p:txBody>
          <a:bodyPr>
            <a:normAutofit/>
          </a:bodyPr>
          <a:lstStyle/>
          <a:p>
            <a:r>
              <a:rPr lang="en-SG" dirty="0" smtClean="0"/>
              <a:t>Turing Award Lecture 1984</a:t>
            </a:r>
          </a:p>
          <a:p>
            <a:r>
              <a:rPr lang="en-SG" dirty="0" smtClean="0"/>
              <a:t>Given by: </a:t>
            </a:r>
            <a:r>
              <a:rPr lang="en-SG" dirty="0"/>
              <a:t>Ken </a:t>
            </a:r>
            <a:r>
              <a:rPr lang="en-SG" dirty="0" smtClean="0"/>
              <a:t>Thompson</a:t>
            </a:r>
          </a:p>
          <a:p>
            <a:pPr algn="l"/>
            <a:r>
              <a:rPr lang="en-SG" dirty="0">
                <a:hlinkClick r:id="rId2"/>
              </a:rPr>
              <a:t>https://www.ece.cmu.edu/~</a:t>
            </a:r>
            <a:r>
              <a:rPr lang="en-SG" dirty="0" smtClean="0">
                <a:hlinkClick r:id="rId2"/>
              </a:rPr>
              <a:t>ganger/712.fall02/papers/p761-thompson.pdf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2015)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3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4"/>
              </a:rPr>
              <a:t>https://</a:t>
            </a:r>
            <a:r>
              <a:rPr lang="en-SG" sz="1600" dirty="0" smtClean="0">
                <a:hlinkClick r:id="rId4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71999"/>
            <a:ext cx="7886700" cy="1604963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Creators of Unix and C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Opening Statement</a:t>
            </a:r>
          </a:p>
          <a:p>
            <a:pPr marL="0" indent="0">
              <a:buNone/>
            </a:pPr>
            <a:r>
              <a:rPr lang="en-US" sz="2000" i="1" dirty="0" smtClean="0"/>
              <a:t>“To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trust our compiler?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apps</a:t>
            </a:r>
          </a:p>
          <a:p>
            <a:endParaRPr lang="en-US" dirty="0"/>
          </a:p>
          <a:p>
            <a:r>
              <a:rPr lang="en-US" dirty="0" err="1" smtClean="0"/>
              <a:t>Xcodeghost</a:t>
            </a:r>
            <a:endParaRPr lang="en-US" dirty="0" smtClean="0"/>
          </a:p>
          <a:p>
            <a:pPr lvl="1"/>
            <a:r>
              <a:rPr lang="en-US" dirty="0"/>
              <a:t>Modified </a:t>
            </a:r>
            <a:r>
              <a:rPr lang="en-US" dirty="0" err="1"/>
              <a:t>Xcode</a:t>
            </a:r>
            <a:r>
              <a:rPr lang="en-US" dirty="0"/>
              <a:t> 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Discovered in Sept 2015</a:t>
            </a:r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Discovered in Aug 2009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a program is safe?</a:t>
            </a:r>
          </a:p>
          <a:p>
            <a:r>
              <a:rPr lang="en-US" dirty="0" smtClean="0"/>
              <a:t>-&gt; Inspect the program’s source code.</a:t>
            </a:r>
          </a:p>
          <a:p>
            <a:r>
              <a:rPr lang="en-US" dirty="0" smtClean="0"/>
              <a:t>-&gt; 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r>
              <a:rPr lang="en-US" dirty="0" smtClean="0"/>
              <a:t>-&gt; But GCC is compiled by GCC???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how?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</a:t>
            </a:r>
            <a:r>
              <a:rPr lang="en-US" dirty="0" smtClean="0"/>
              <a:t>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1. Self-reproducing </a:t>
            </a:r>
            <a:r>
              <a:rPr lang="en-US" dirty="0" smtClean="0"/>
              <a:t>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</a:t>
            </a:r>
            <a:r>
              <a:rPr lang="en-US" dirty="0" smtClean="0"/>
              <a:t>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  <a:endParaRPr lang="en-US" dirty="0" smtClean="0"/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include extra code to be transmitted to the output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Stage 1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5" y="975757"/>
            <a:ext cx="8072910" cy="287363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5004</TotalTime>
  <Words>286</Words>
  <Application>Microsoft Macintosh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Reflections on Trusting Trust</vt:lpstr>
      <vt:lpstr>PowerPoint Presentation</vt:lpstr>
      <vt:lpstr>PowerPoint Presentation</vt:lpstr>
      <vt:lpstr>Real-life compiler attacks</vt:lpstr>
      <vt:lpstr>The problem</vt:lpstr>
      <vt:lpstr>3 stages of ”proof”</vt:lpstr>
      <vt:lpstr>1. Self-reproducing program (Quine)</vt:lpstr>
      <vt:lpstr>Stage 1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402</cp:revision>
  <cp:lastPrinted>2015-10-26T02:52:13Z</cp:lastPrinted>
  <dcterms:created xsi:type="dcterms:W3CDTF">2015-09-20T14:18:39Z</dcterms:created>
  <dcterms:modified xsi:type="dcterms:W3CDTF">2015-12-12T09:48:47Z</dcterms:modified>
</cp:coreProperties>
</file>