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77c9632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77c9632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87116"/>
            <a:ext cx="82296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586538" y="459581"/>
            <a:ext cx="957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5257800" y="459581"/>
            <a:ext cx="1325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174038" y="1191"/>
            <a:ext cx="762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510150" y="1605050"/>
            <a:ext cx="78015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mpact"/>
                <a:ea typeface="Impact"/>
                <a:cs typeface="Impact"/>
                <a:sym typeface="Impact"/>
              </a:rPr>
              <a:t>Programação lll</a:t>
            </a:r>
            <a:endParaRPr b="1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2°Bimestre - 4° e 5° Semestre - Projeto o</a:t>
            </a:r>
            <a:r>
              <a:rPr lang="pt-BR">
                <a:latin typeface="Impact"/>
                <a:ea typeface="Impact"/>
                <a:cs typeface="Impact"/>
                <a:sym typeface="Impact"/>
              </a:rPr>
              <a:t>dontologia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510150" y="3431575"/>
            <a:ext cx="78015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FEFEF"/>
                </a:solidFill>
              </a:rPr>
              <a:t>Serviço de requisição de exame dos pacientes e seus dados respectivos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853875"/>
            <a:ext cx="8229600" cy="80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Funcionamento (back-end)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2074425"/>
            <a:ext cx="8229600" cy="17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de requisição HTTP (GET,  GET with id, POST, PUT and DELETE) dos exames, através do node.js;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Diagnóstico dos pacientes, Banco de dados MYSQL;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