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9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6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9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8EA3C-BA60-477D-842E-B20966F38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Qual </a:t>
            </a:r>
            <a:r>
              <a:rPr lang="en-US" sz="4600" dirty="0" err="1">
                <a:solidFill>
                  <a:srgbClr val="FFFFFF"/>
                </a:solidFill>
              </a:rPr>
              <a:t>será</a:t>
            </a:r>
            <a:r>
              <a:rPr lang="en-US" sz="4600" dirty="0">
                <a:solidFill>
                  <a:srgbClr val="FFFFFF"/>
                </a:solidFill>
              </a:rPr>
              <a:t> meu </a:t>
            </a:r>
            <a:r>
              <a:rPr lang="en-US" sz="4600" dirty="0" err="1">
                <a:solidFill>
                  <a:srgbClr val="FFFFFF"/>
                </a:solidFill>
              </a:rPr>
              <a:t>próximo</a:t>
            </a:r>
            <a:r>
              <a:rPr lang="en-US" sz="4600" dirty="0">
                <a:solidFill>
                  <a:srgbClr val="FFFFFF"/>
                </a:solidFill>
              </a:rPr>
              <a:t> smartphone?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E6322-6467-4FAC-B899-44EF49EDF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Victor </a:t>
            </a:r>
            <a:r>
              <a:rPr lang="en-US" sz="1800" dirty="0" err="1">
                <a:solidFill>
                  <a:srgbClr val="FFFFFF"/>
                </a:solidFill>
              </a:rPr>
              <a:t>farneze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Ironhack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Data Analytics - FT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01A7-9A04-4C51-81A2-4D9F242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Tecnica</a:t>
            </a:r>
            <a:r>
              <a:rPr lang="en-US" dirty="0"/>
              <a:t> de machine learning:</a:t>
            </a:r>
            <a:br>
              <a:rPr lang="en-US" dirty="0"/>
            </a:b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3AF9-94A1-4AAC-A6AE-E62B88FA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38912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Smartphones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pt-BR" dirty="0"/>
              <a:t>agrupados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noProof="1"/>
              <a:t>propriedades</a:t>
            </a:r>
            <a:r>
              <a:rPr lang="en-US" dirty="0"/>
              <a:t> </a:t>
            </a:r>
            <a:r>
              <a:rPr lang="pt-BR" dirty="0"/>
              <a:t>técnicas</a:t>
            </a:r>
            <a:r>
              <a:rPr lang="en-US" dirty="0"/>
              <a:t> </a:t>
            </a:r>
            <a:r>
              <a:rPr lang="en-US" dirty="0" err="1"/>
              <a:t>semelhantes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aquele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se </a:t>
            </a:r>
            <a:r>
              <a:rPr lang="en-US" dirty="0" err="1"/>
              <a:t>aproxima</a:t>
            </a:r>
            <a:r>
              <a:rPr lang="en-US" dirty="0"/>
              <a:t> do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Dentro do </a:t>
            </a:r>
            <a:r>
              <a:rPr lang="en-US" dirty="0" err="1"/>
              <a:t>grupo</a:t>
            </a:r>
            <a:r>
              <a:rPr lang="en-US" dirty="0"/>
              <a:t>, o smartphone que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benefício</a:t>
            </a:r>
            <a:r>
              <a:rPr lang="en-US" dirty="0"/>
              <a:t> é o </a:t>
            </a:r>
            <a:r>
              <a:rPr lang="en-US" dirty="0" err="1"/>
              <a:t>sugerido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6CA8-804C-4CB0-A979-35EA009C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9" y="2539235"/>
            <a:ext cx="5069111" cy="30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Geração</a:t>
            </a:r>
            <a:r>
              <a:rPr lang="en-US" dirty="0"/>
              <a:t> de valor </a:t>
            </a:r>
            <a:r>
              <a:rPr lang="en-US" dirty="0" err="1"/>
              <a:t>pelo</a:t>
            </a:r>
            <a:r>
              <a:rPr lang="en-US" dirty="0"/>
              <a:t> App:</a:t>
            </a:r>
            <a:br>
              <a:rPr lang="en-US" dirty="0"/>
            </a:br>
            <a:r>
              <a:rPr lang="en-US" dirty="0"/>
              <a:t>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usuários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dispostos</a:t>
            </a:r>
            <a:r>
              <a:rPr lang="en-US" dirty="0"/>
              <a:t> a </a:t>
            </a:r>
            <a:r>
              <a:rPr lang="en-US" dirty="0" err="1"/>
              <a:t>gastar</a:t>
            </a:r>
            <a:endParaRPr lang="en-US" dirty="0"/>
          </a:p>
          <a:p>
            <a:pPr lvl="1"/>
            <a:r>
              <a:rPr lang="en-US" dirty="0" err="1"/>
              <a:t>Quais</a:t>
            </a:r>
            <a:r>
              <a:rPr lang="en-US" dirty="0"/>
              <a:t> features/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</a:t>
            </a:r>
            <a:r>
              <a:rPr lang="en-US" dirty="0" err="1"/>
              <a:t>eles</a:t>
            </a:r>
            <a:endParaRPr lang="en-US" dirty="0"/>
          </a:p>
          <a:p>
            <a:pPr lvl="1"/>
            <a:r>
              <a:rPr lang="en-US" dirty="0"/>
              <a:t>O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ligam</a:t>
            </a:r>
            <a:r>
              <a:rPr lang="en-US" dirty="0"/>
              <a:t> para </a:t>
            </a:r>
            <a:r>
              <a:rPr lang="en-US" dirty="0" err="1"/>
              <a:t>marcas</a:t>
            </a:r>
            <a:endParaRPr lang="en-US" dirty="0"/>
          </a:p>
          <a:p>
            <a:pPr lvl="1"/>
            <a:r>
              <a:rPr lang="en-US" dirty="0"/>
              <a:t>Se as </a:t>
            </a:r>
            <a:r>
              <a:rPr lang="en-US" dirty="0" err="1"/>
              <a:t>recomendações</a:t>
            </a:r>
            <a:r>
              <a:rPr lang="en-US" dirty="0"/>
              <a:t> </a:t>
            </a:r>
            <a:r>
              <a:rPr lang="en-US" dirty="0" err="1"/>
              <a:t>servem</a:t>
            </a:r>
            <a:r>
              <a:rPr lang="en-US" dirty="0"/>
              <a:t> (</a:t>
            </a:r>
            <a:r>
              <a:rPr lang="en-US" dirty="0" err="1"/>
              <a:t>supondo</a:t>
            </a:r>
            <a:r>
              <a:rPr lang="en-US" dirty="0"/>
              <a:t> que a </a:t>
            </a:r>
            <a:r>
              <a:rPr lang="en-US" dirty="0" err="1"/>
              <a:t>recomendação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infalível</a:t>
            </a:r>
            <a:r>
              <a:rPr lang="en-US" dirty="0"/>
              <a:t>, as </a:t>
            </a:r>
            <a:r>
              <a:rPr lang="en-US" dirty="0" err="1"/>
              <a:t>vezes</a:t>
            </a:r>
            <a:r>
              <a:rPr lang="en-US" dirty="0"/>
              <a:t> é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atém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preferencias</a:t>
            </a:r>
            <a:r>
              <a:rPr lang="en-US" dirty="0"/>
              <a:t> dos clients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marcas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Obtenção</a:t>
            </a:r>
            <a:r>
              <a:rPr lang="en-US" dirty="0"/>
              <a:t> </a:t>
            </a:r>
            <a:r>
              <a:rPr lang="en-US" dirty="0" err="1"/>
              <a:t>anonima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login/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conta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Geração</a:t>
            </a:r>
            <a:r>
              <a:rPr lang="en-US" dirty="0"/>
              <a:t> de valor </a:t>
            </a:r>
            <a:r>
              <a:rPr lang="en-US" dirty="0" err="1"/>
              <a:t>pelo</a:t>
            </a:r>
            <a:r>
              <a:rPr lang="en-US" dirty="0"/>
              <a:t>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inserir</a:t>
            </a:r>
            <a:r>
              <a:rPr lang="en-US" dirty="0"/>
              <a:t> Ads.</a:t>
            </a:r>
          </a:p>
          <a:p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comissões</a:t>
            </a:r>
            <a:r>
              <a:rPr lang="en-US" dirty="0"/>
              <a:t> com </a:t>
            </a:r>
            <a:r>
              <a:rPr lang="en-US" dirty="0" err="1"/>
              <a:t>redirecionamento</a:t>
            </a:r>
            <a:r>
              <a:rPr lang="en-US" dirty="0"/>
              <a:t> para websites.</a:t>
            </a:r>
          </a:p>
          <a:p>
            <a:r>
              <a:rPr lang="en-US" dirty="0" err="1"/>
              <a:t>Parcerias</a:t>
            </a:r>
            <a:r>
              <a:rPr lang="en-US" dirty="0"/>
              <a:t>: </a:t>
            </a:r>
            <a:r>
              <a:rPr lang="en-US" dirty="0" err="1"/>
              <a:t>auxiliar</a:t>
            </a:r>
            <a:r>
              <a:rPr lang="en-US" dirty="0"/>
              <a:t> sites </a:t>
            </a:r>
            <a:r>
              <a:rPr lang="en-US" dirty="0" err="1"/>
              <a:t>parceiros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de links </a:t>
            </a:r>
            <a:r>
              <a:rPr lang="en-US" dirty="0" err="1"/>
              <a:t>especiais</a:t>
            </a:r>
            <a:r>
              <a:rPr lang="en-US" dirty="0"/>
              <a:t> de </a:t>
            </a:r>
            <a:r>
              <a:rPr lang="en-US" dirty="0" err="1"/>
              <a:t>ofertas</a:t>
            </a:r>
            <a:r>
              <a:rPr lang="en-US" dirty="0"/>
              <a:t>,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ofertar</a:t>
            </a:r>
            <a:r>
              <a:rPr lang="en-US" dirty="0"/>
              <a:t> 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do que </a:t>
            </a:r>
            <a:r>
              <a:rPr lang="en-US" dirty="0" err="1"/>
              <a:t>concorrentes</a:t>
            </a:r>
            <a:r>
              <a:rPr lang="en-US" dirty="0"/>
              <a:t> e </a:t>
            </a:r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 (ambos </a:t>
            </a:r>
            <a:r>
              <a:rPr lang="en-US" dirty="0" err="1"/>
              <a:t>cliente</a:t>
            </a:r>
            <a:r>
              <a:rPr lang="en-US" dirty="0"/>
              <a:t> e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saem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345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5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26BC-F5BC-48C4-8E4E-99406EE0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BC3C-CC2F-4577-BD45-2C61A8C6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32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4F25-365D-4D43-819E-25C58C9C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1CF4-435E-4FDE-BC92-F877FA37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App de recomendação de smartphone. Um aplicativo onde o usuário insere o preço que quer pagar no seu próximo smartphone e o aplicativo o recomenda um aparelho com o melhor custo-benefício e com preço mais próximo possível do desejado.</a:t>
            </a:r>
          </a:p>
          <a:p>
            <a:endParaRPr lang="pt-BR" dirty="0"/>
          </a:p>
          <a:p>
            <a:r>
              <a:rPr lang="pt-BR" dirty="0"/>
              <a:t>Inicialmente, eu gostaria de criar algo que fosse útil a sociedade e com aplicação prática.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Facilitar a vida das pessoas que não possuem tempo ou paciência para </a:t>
            </a:r>
            <a:r>
              <a:rPr lang="pt-BR" dirty="0" err="1"/>
              <a:t>para</a:t>
            </a:r>
            <a:r>
              <a:rPr lang="pt-BR" dirty="0"/>
              <a:t> pesquisar sobre celulares.</a:t>
            </a:r>
          </a:p>
          <a:p>
            <a:r>
              <a:rPr lang="pt-BR" dirty="0"/>
              <a:t>- Ajudar as pessoas sem muito recursos a conseguirem o melhor smartphone pelo menor preço.</a:t>
            </a:r>
          </a:p>
          <a:p>
            <a:r>
              <a:rPr lang="pt-BR" dirty="0"/>
              <a:t>- Facilitar o acesso à informações de celulares e disponibilizar seus preços e tendências o mais completo possível.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ideia surgiu a partir de uma experiência que tive no início do ano, em que meu celular quebrou e com a necessidade de adquirir um novo, não havia tempo para pesquisar a fundo o aparelho com melhor custo benefício para o quanto eu estava podendo </a:t>
            </a:r>
            <a:r>
              <a:rPr lang="pt-BR" dirty="0" err="1"/>
              <a:t>pagar.Se</a:t>
            </a:r>
            <a:r>
              <a:rPr lang="pt-BR" dirty="0"/>
              <a:t> deslocar até um shopping center, conversar com diversos vendedores e pesquisar preços pode gastar uma tarde inteira...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um app </a:t>
            </a:r>
            <a:r>
              <a:rPr lang="en-US" dirty="0" err="1"/>
              <a:t>desses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Smartphones hoje são peças fundamentais no dia a dia do mundo globalizado e suas funcionalidades aumentam nossa qualidade de vida cada dia mais. Ao mesmo tempo, nossa dependência a eles aumenta dia a dia e é </a:t>
            </a:r>
            <a:r>
              <a:rPr lang="pt-BR" dirty="0" err="1"/>
              <a:t>imprático</a:t>
            </a:r>
            <a:r>
              <a:rPr lang="pt-BR" dirty="0"/>
              <a:t> não possuir um.</a:t>
            </a:r>
          </a:p>
          <a:p>
            <a:endParaRPr lang="pt-BR" dirty="0"/>
          </a:p>
          <a:p>
            <a:r>
              <a:rPr lang="pt-BR" dirty="0"/>
              <a:t>A situação de pandemia global está convertendo parte do comércio presencial para plataformas online. Isso diminui a disponibilidade de vendedores que possam orientar clientes em suas compras, o que aumenta a </a:t>
            </a:r>
            <a:r>
              <a:rPr lang="pt-BR" dirty="0" err="1"/>
              <a:t>importancia</a:t>
            </a:r>
            <a:r>
              <a:rPr lang="pt-BR" dirty="0"/>
              <a:t> do acesso à informação nas plataformas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8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situação de pandemia global está convertendo parte do comércio presencial para plataformas online. Isso diminui a disponibilidade de vendedores que possam orientar clientes em suas compras, o que aumenta a </a:t>
            </a:r>
            <a:r>
              <a:rPr lang="pt-BR" dirty="0" err="1"/>
              <a:t>importancia</a:t>
            </a:r>
            <a:r>
              <a:rPr lang="pt-BR" dirty="0"/>
              <a:t> do acesso à informação nas plataformas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3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273B-FDA9-46F9-A3B6-81800CB9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favoráveis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F35A-B4DE-4E12-8D45-528E35E5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Custo</a:t>
            </a:r>
            <a:r>
              <a:rPr lang="en-US" dirty="0"/>
              <a:t>: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mão</a:t>
            </a:r>
            <a:r>
              <a:rPr lang="en-US" dirty="0"/>
              <a:t> de </a:t>
            </a:r>
            <a:r>
              <a:rPr lang="en-US" dirty="0" err="1"/>
              <a:t>obra</a:t>
            </a:r>
            <a:r>
              <a:rPr lang="en-US" dirty="0"/>
              <a:t> e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  <a:p>
            <a:r>
              <a:rPr lang="en-US" dirty="0"/>
              <a:t>- Grande </a:t>
            </a:r>
            <a:r>
              <a:rPr lang="en-US" dirty="0" err="1"/>
              <a:t>número</a:t>
            </a:r>
            <a:r>
              <a:rPr lang="en-US" dirty="0"/>
              <a:t> de sites de e-commerce para </a:t>
            </a:r>
            <a:r>
              <a:rPr lang="en-US" dirty="0" err="1"/>
              <a:t>prospecção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de 20).</a:t>
            </a:r>
          </a:p>
          <a:p>
            <a:r>
              <a:rPr lang="en-US" dirty="0"/>
              <a:t>-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smartphones </a:t>
            </a:r>
            <a:r>
              <a:rPr lang="en-US" dirty="0" err="1"/>
              <a:t>são</a:t>
            </a:r>
            <a:r>
              <a:rPr lang="en-US" dirty="0"/>
              <a:t> de livre </a:t>
            </a:r>
            <a:r>
              <a:rPr lang="en-US" dirty="0" err="1"/>
              <a:t>acesso</a:t>
            </a:r>
            <a:r>
              <a:rPr lang="en-US" dirty="0"/>
              <a:t> 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Alguns</a:t>
            </a:r>
            <a:r>
              <a:rPr lang="en-US" dirty="0"/>
              <a:t> websites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unem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para </a:t>
            </a:r>
            <a:r>
              <a:rPr lang="en-US" dirty="0" err="1"/>
              <a:t>alguns</a:t>
            </a:r>
            <a:r>
              <a:rPr lang="en-US" dirty="0"/>
              <a:t> sites de e-commerce, </a:t>
            </a:r>
            <a:r>
              <a:rPr lang="en-US" dirty="0" err="1"/>
              <a:t>fornecendo</a:t>
            </a:r>
            <a:r>
              <a:rPr lang="en-US" dirty="0"/>
              <a:t> um dataset </a:t>
            </a:r>
            <a:r>
              <a:rPr lang="en-US" dirty="0" err="1"/>
              <a:t>inicial</a:t>
            </a:r>
            <a:r>
              <a:rPr lang="en-US" dirty="0"/>
              <a:t> para um MVP.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5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Desafios</a:t>
            </a:r>
            <a:r>
              <a:rPr lang="en-US" u="sng" dirty="0"/>
              <a:t> do </a:t>
            </a:r>
            <a:r>
              <a:rPr lang="en-US" u="sng" dirty="0" err="1"/>
              <a:t>projeto</a:t>
            </a:r>
            <a:br>
              <a:rPr lang="en-US" dirty="0"/>
            </a:br>
            <a:r>
              <a:rPr lang="en-US" dirty="0"/>
              <a:t>Eng.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Prospecção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diária</a:t>
            </a:r>
            <a:r>
              <a:rPr lang="en-US" dirty="0"/>
              <a:t> (</a:t>
            </a:r>
            <a:r>
              <a:rPr lang="en-US" dirty="0" err="1"/>
              <a:t>só</a:t>
            </a:r>
            <a:r>
              <a:rPr lang="en-US" dirty="0"/>
              <a:t> no MVP 20% do dataset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)</a:t>
            </a:r>
          </a:p>
          <a:p>
            <a:r>
              <a:rPr lang="en-US" dirty="0"/>
              <a:t>- Grande volume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desafiador</a:t>
            </a:r>
            <a:r>
              <a:rPr lang="en-US" dirty="0"/>
              <a:t> a </a:t>
            </a:r>
            <a:r>
              <a:rPr lang="en-US" dirty="0" err="1"/>
              <a:t>prospecção</a:t>
            </a:r>
            <a:r>
              <a:rPr lang="en-US" dirty="0"/>
              <a:t>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complete de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internet.</a:t>
            </a:r>
          </a:p>
          <a:p>
            <a:r>
              <a:rPr lang="en-US" dirty="0"/>
              <a:t>- A </a:t>
            </a:r>
            <a:r>
              <a:rPr lang="en-US" dirty="0" err="1"/>
              <a:t>união</a:t>
            </a:r>
            <a:r>
              <a:rPr lang="en-US" dirty="0"/>
              <a:t> das bases de dados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tratamento</a:t>
            </a:r>
            <a:r>
              <a:rPr lang="en-US" dirty="0"/>
              <a:t> </a:t>
            </a:r>
            <a:r>
              <a:rPr lang="en-US" dirty="0" err="1"/>
              <a:t>contínuo</a:t>
            </a:r>
            <a:r>
              <a:rPr lang="en-US" dirty="0"/>
              <a:t> e </a:t>
            </a:r>
            <a:r>
              <a:rPr lang="en-US" dirty="0" err="1"/>
              <a:t>minucioso</a:t>
            </a:r>
            <a:r>
              <a:rPr lang="en-US" dirty="0"/>
              <a:t>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cellular de </a:t>
            </a:r>
            <a:r>
              <a:rPr lang="en-US" dirty="0" err="1"/>
              <a:t>cada</a:t>
            </a:r>
            <a:r>
              <a:rPr lang="en-US" dirty="0"/>
              <a:t> website.</a:t>
            </a:r>
          </a:p>
          <a:p>
            <a:r>
              <a:rPr lang="en-US" dirty="0"/>
              <a:t>- </a:t>
            </a:r>
            <a:r>
              <a:rPr lang="en-US" dirty="0" err="1"/>
              <a:t>Futuramente</a:t>
            </a:r>
            <a:r>
              <a:rPr lang="en-US" dirty="0"/>
              <a:t>, a </a:t>
            </a:r>
            <a:r>
              <a:rPr lang="en-US" dirty="0" err="1"/>
              <a:t>prospeção</a:t>
            </a:r>
            <a:r>
              <a:rPr lang="en-US" dirty="0"/>
              <a:t> de reviews de smartphones e </a:t>
            </a:r>
            <a:r>
              <a:rPr lang="en-US" dirty="0" err="1"/>
              <a:t>extração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com NLP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ira</a:t>
            </a:r>
            <a:r>
              <a:rPr lang="en-US" dirty="0"/>
              <a:t> </a:t>
            </a:r>
            <a:r>
              <a:rPr lang="en-US" dirty="0" err="1"/>
              <a:t>requerer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no google trends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requerer</a:t>
            </a:r>
            <a:r>
              <a:rPr lang="en-US" dirty="0"/>
              <a:t> </a:t>
            </a:r>
            <a:r>
              <a:rPr lang="en-US" dirty="0" err="1"/>
              <a:t>tratamento</a:t>
            </a:r>
            <a:r>
              <a:rPr lang="en-US" dirty="0"/>
              <a:t> intensive.</a:t>
            </a:r>
          </a:p>
        </p:txBody>
      </p:sp>
    </p:spTree>
    <p:extLst>
      <p:ext uri="{BB962C8B-B14F-4D97-AF65-F5344CB8AC3E}">
        <p14:creationId xmlns:p14="http://schemas.microsoft.com/office/powerpoint/2010/main" val="36150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C2C-3D58-4474-915F-2C5B11A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Desafios</a:t>
            </a:r>
            <a:r>
              <a:rPr lang="en-US" u="sng" dirty="0"/>
              <a:t> do </a:t>
            </a:r>
            <a:r>
              <a:rPr lang="en-US" u="sng" dirty="0" err="1"/>
              <a:t>projeto</a:t>
            </a:r>
            <a:br>
              <a:rPr lang="en-US" dirty="0"/>
            </a:br>
            <a:r>
              <a:rPr lang="en-US" dirty="0" err="1"/>
              <a:t>Ciência</a:t>
            </a:r>
            <a:r>
              <a:rPr lang="en-US" dirty="0"/>
              <a:t>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38C3-1D17-4C4A-B887-E75EAFF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Com </a:t>
            </a:r>
            <a:r>
              <a:rPr lang="en-US" dirty="0" err="1"/>
              <a:t>cerca</a:t>
            </a:r>
            <a:r>
              <a:rPr lang="en-US" dirty="0"/>
              <a:t> de 100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técnias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consideradas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determinar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um tempo de </a:t>
            </a:r>
            <a:r>
              <a:rPr lang="en-US" dirty="0" err="1"/>
              <a:t>estudo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Determinar</a:t>
            </a:r>
            <a:r>
              <a:rPr lang="en-US" dirty="0"/>
              <a:t> o peso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no input do </a:t>
            </a:r>
            <a:r>
              <a:rPr lang="en-US" dirty="0" err="1"/>
              <a:t>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5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33E31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848484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729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 Nova</vt:lpstr>
      <vt:lpstr>Arial Nova Light</vt:lpstr>
      <vt:lpstr>Calibri</vt:lpstr>
      <vt:lpstr>RetrospectVTI</vt:lpstr>
      <vt:lpstr>Qual será meu próximo smartphone?</vt:lpstr>
      <vt:lpstr>Escopo</vt:lpstr>
      <vt:lpstr>Objetivos</vt:lpstr>
      <vt:lpstr>Origens</vt:lpstr>
      <vt:lpstr>Por que um app desses</vt:lpstr>
      <vt:lpstr>Apresentação do PowerPoint</vt:lpstr>
      <vt:lpstr>Pontos favoráveis</vt:lpstr>
      <vt:lpstr>Desafios do projeto Eng. de dados</vt:lpstr>
      <vt:lpstr>Desafios do projeto Ciência de dados</vt:lpstr>
      <vt:lpstr>Tecnica de machine learning: análise de agrupamento</vt:lpstr>
      <vt:lpstr>Geração de valor pelo App: dados sobre usuários</vt:lpstr>
      <vt:lpstr>Geração de valor pelo App:</vt:lpstr>
      <vt:lpstr>Exemplo de uso: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será meu próximo smartphone?</dc:title>
  <dc:creator>Victor Camargo</dc:creator>
  <cp:lastModifiedBy>Victor Camargo</cp:lastModifiedBy>
  <cp:revision>13</cp:revision>
  <dcterms:created xsi:type="dcterms:W3CDTF">2020-05-22T15:17:27Z</dcterms:created>
  <dcterms:modified xsi:type="dcterms:W3CDTF">2020-05-22T16:38:18Z</dcterms:modified>
</cp:coreProperties>
</file>