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1DA4-043C-4F28-9CE7-1C7E19AE4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DADAB-3B0C-4148-B472-D0A84708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B0EF1-9889-4105-8ACE-61EC83F8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37D58D-4333-46F9-89EE-A50C4AFE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8E14E-E020-42ED-A287-1BB2CA0F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387ED-5DAC-46CA-A82E-C6AACF08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6BF5C7-D8E5-4967-8F5A-61B2A8BD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0D528-E935-4CAB-A80C-43035596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D526-F1EB-4F80-A243-C0DB5D69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D067B-C628-421F-9089-5E23A546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26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4E7F89-7EA9-492A-964C-D4CB0D005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9D962A-9476-4A01-9773-4F781894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76F9C-9666-4392-8F99-AEE4EDAE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83788-5C5A-40EE-A212-FD55A269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CCA8F-564F-4DF9-9F42-EB7F785B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00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8E9E-DFAA-4310-ABD2-30036EAE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198A9-0BA3-4B8F-9BB3-69CC8E08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13DA3-0F0F-469E-B5F5-52C9BCC0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9EA89-7C01-45B8-A371-AF427E8D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99EFF-6118-4248-81D0-2CCE3679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46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25AC2-98CE-4581-AA20-D27F4353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BFBE4B-B7AC-4F73-A0FD-58795469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CC0B1F-DB35-41D5-AFCA-93A109FE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D9A54-AADF-4CA8-8503-15FB189A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4A045-F010-44C5-AE95-4EE7E48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9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33478-1C0F-4CA1-96B5-85EBA14C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033C7-52E2-4C29-8DA2-CB7CD9D9D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6A316E-E438-4C26-B219-100D4A6B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06DA8B-8D0E-46FC-A5FE-36A15F3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AB3DC-1F97-4EA5-9115-E3DFEB7B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497CB0-1F7E-41B8-BB85-0F94B1A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57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CCA1-3216-46BF-96F8-ED00F1CC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A8FAA1-A0CB-49CC-A672-99BA5D3B8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7922F-DCC1-4EB3-AEA6-B76B79EA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6370EE-A92E-4AF5-BBA0-61FAA4B10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437F0-7BF4-4F8B-A41D-3F0B0BDE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9514C5-04A8-407F-8595-952E60A4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44434-2B2F-4246-B875-449C4F57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A2AAB5-F867-4062-A8A3-10CB3355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68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935FC-AFA1-4E39-B9D0-130BC2D3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075C63-0A31-499D-8668-1F97E3FE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C9165F-A89B-48AB-90F8-0F8F4C18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826B7-286E-4997-8758-ADE5152B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53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6FBC7B-E320-494E-82F7-C28443DD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BE36FA-28B4-4343-9D4E-85CDC9E8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3C54-2743-4AAC-8AF3-245AA8EF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0AE02-ED2A-4509-B844-FF4435DE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19BD8-6585-4E26-88AF-EC97D72A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7E32CC-CC23-47B3-889B-65D1BE94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EB58F5-0120-4CF7-85F2-6CF7F0E4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F6C801-54EF-4701-BB7A-66BED8BD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4927-5592-481A-AE95-C16C9E2B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34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6C74-22D5-4A8C-853E-6999D9A5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0F9F2E-EBF1-4115-8140-57DE6C451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65CBC0-1DF3-4154-B0AB-CAAC23181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0355B-9D07-4700-A06F-227152B8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0A087D-C56D-47AA-B0E5-3AA079CF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9C4C9A-1934-4944-A340-4631F54A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30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AECB61-67CD-4F38-9D5C-7D3B9FB4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4B9660-790E-47CA-9404-D494DFC4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3EE88-5884-4C3A-BF84-1B1EEE441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B363-CA0B-437B-88A6-709AF17C7559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A3A545-C572-44F7-8C3C-864691103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900A27-709A-413E-B7A3-2EE3020BA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91F-4C2F-477D-972B-E6AAE87F6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53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9C9DD-0FE8-458B-848A-661F6EF0F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</a:t>
            </a:r>
            <a:r>
              <a:rPr lang="pt-BR" dirty="0" err="1"/>
              <a:t>methods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4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1C5EC66A-E805-4890-AEE1-69A8E0A5C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022" y="1825625"/>
            <a:ext cx="8435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2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DC6FE1-03F1-4B80-9584-834B0E6C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3AED62A-C4B1-44C8-817E-33144DF5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8363"/>
            <a:ext cx="10515600" cy="34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893D5E3-817A-4879-A9C0-8751A0F61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839" y="1825625"/>
            <a:ext cx="93343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943C899-6B73-47AE-9998-FD59455B6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122" y="1825625"/>
            <a:ext cx="93057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8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072167-C8F2-4CCF-B02B-F36722C12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837" y="1825625"/>
            <a:ext cx="92163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9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158F4D7F-6C4D-4476-861D-EA26AD987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266" y="1825625"/>
            <a:ext cx="10271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8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8A0E640A-5A3B-4DAF-B7C0-71919CEB7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735"/>
            <a:ext cx="10515600" cy="43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4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CE52D4A3-027E-4CBB-81BC-FD641D586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635"/>
            <a:ext cx="10515600" cy="38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1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4EB99B6B-AD27-4E18-A6C2-E0D072E22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638" y="1825625"/>
            <a:ext cx="78927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38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Spark methods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Camargo</dc:creator>
  <cp:lastModifiedBy>Victor Camargo</cp:lastModifiedBy>
  <cp:revision>4</cp:revision>
  <dcterms:created xsi:type="dcterms:W3CDTF">2020-06-07T01:15:49Z</dcterms:created>
  <dcterms:modified xsi:type="dcterms:W3CDTF">2020-06-07T01:45:53Z</dcterms:modified>
</cp:coreProperties>
</file>