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FD383-8F81-4183-9ED2-1E8D3328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12ABD-8A78-4A1B-8543-6E6E0793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A8FD4-B88C-4400-9A08-E03545CB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BD10E-CAD3-4B7D-ADD3-232603B7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7062E-D626-46EC-8214-3632967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1D36E-C7F6-485D-9AF4-EDDE5F6D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1CA5E9-7ADE-428A-A2D5-A4B8569A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32372-C806-4B3F-9323-CDF59BAC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E9148-3C01-4E06-BC35-717D4F8E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61FC1-252D-457A-9F68-FB4B7A47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19A37E-34C1-42D0-A035-CBAF9CBB0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BCEBF-D175-473D-AC78-6A69AED7F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E6C13-781F-4A81-9701-BC60D9B3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C4E1B-C299-428F-AA64-F6B92397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AF023-A2E8-4AEC-AD86-72E3329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38123-5643-4730-9ADE-8017DBB9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3C6E9-0A3A-4DDC-ACAA-445F4FD2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14C3C-B2CA-45A4-8440-7ADE9344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31766-EF79-406F-ADF1-A1F33851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4C2EF-E2F5-4597-9A30-9956CC44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4E785-494D-4F42-BB13-4B8DDFAB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98DD2-C2AA-45DD-8D1C-9A2B7156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D3F32-DA05-435F-85F9-F0E68257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E57B2-80DD-4ABC-9E92-44BB622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1629E-C197-410C-85E0-A2385B6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5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92930-C2FF-4205-928C-91E1218F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B93EA-0F70-4837-8393-DB91B77F7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42FEF1-1057-439B-93EE-ECD6740E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A996FB-DF23-4EBD-B0D4-C574E28D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CE687D-A046-4983-9FB8-547A9F40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EA75E-D53E-4729-8069-B530434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5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96187-69BF-4B4F-8DF6-481585F9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6A1D05-67D5-49F8-B0D8-E9B495ED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96D2F6-65DC-410A-AE46-58D761C96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3C918A-E4A8-49CC-991A-D60265E4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EE68D0-CCFD-461F-8666-FA5C8786B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B96CF-F32C-4A01-B969-94D5F7DC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F956F-B46C-41DA-B8D8-C02C5F55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FB3CA-51FE-47C3-9755-E588C9B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2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F179-EDB1-4022-9762-7BA5EFB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85A3C0-ECED-4090-A5FF-65E3B21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CCB277-0FBD-4DA8-BC2A-2EC0A09E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D8D2C2-6775-432D-B1E3-A1116C86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B2915D-8A3A-41BF-81D9-56F9C0C0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F1AEFA-0AA7-4044-9332-D509A576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2B79F2-5363-4329-A577-2CCC1E68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B6C26-523C-426E-A698-F68FC7E4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FC1CF-4941-4844-B9E6-51F9F87B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6A4A86-112B-436A-88DC-58372D74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3343CE-C674-4364-B945-172E2F81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DA6D2-631A-4028-B93D-97EA207F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8DD56C-3249-4B99-A80D-55015F5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5C4E-C8B5-4A40-867A-02AACB6A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A78809-9A5B-4592-874B-E8A4C03C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BEC3C-4DBB-4AD5-9A96-C5966B48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991B92-D4E4-4048-A493-FB08570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6C6472-E733-43F9-AC7A-7C224F6A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3365FD-3A32-4CA2-86F9-E1951FD1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5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D2A1E-C14D-42F2-A88D-64E5C9AA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1C5E1-A4CE-4BCC-8F3E-9B437136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1E16B-97EF-496A-B99E-3239FD55F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6C51-E43C-42C9-B8A4-7C7BE3B27E3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DE707-727D-483C-B923-E99B0DCE3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727E0-648F-4E03-872B-47C4CF38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C978-0B9B-49DF-BDB1-610041B9F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2966C-8DB8-4FBD-9B1C-61DF875F1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sql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5F321-89D4-4E12-AD5D-48D5F52CF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43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54EDB-F795-45E3-B829-A8FC0E64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F5649B3-A0CD-4732-86C1-14AF0A9BD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19" y="1825625"/>
            <a:ext cx="9377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1588A-3C4D-4882-AE16-A768AD7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8CB37-C481-44D2-BC0D-9265A761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66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97B9-5399-47DE-BD81-AEDC1A51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2B2CA-5A7C-4627-B92B-68389E8F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7ED2-C616-4DEB-A194-AE01B9A2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37396-D178-46BF-BDC1-CF5C7F4A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52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Spark sql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Victor Camargo</dc:creator>
  <cp:lastModifiedBy>Victor Camargo</cp:lastModifiedBy>
  <cp:revision>1</cp:revision>
  <dcterms:created xsi:type="dcterms:W3CDTF">2020-06-07T02:13:49Z</dcterms:created>
  <dcterms:modified xsi:type="dcterms:W3CDTF">2020-06-07T02:22:40Z</dcterms:modified>
</cp:coreProperties>
</file>