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8E6F-BE14-4253-B0B1-D73273FED96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7C90A-9A06-4519-80B3-D0DB018F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7C90A-9A06-4519-80B3-D0DB018F4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5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445D-897E-48EB-B9EF-38550E70D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DC185-1513-46C2-9610-1C6E0A6A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5919-7A6D-424D-8AC8-C3CB0EB1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3127-49AB-4262-99B5-BC031B8C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CA21-3F14-479A-AB67-6F67BFE7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B1E4-FF19-4494-AACA-FF7BFEB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A91B-CE53-4EB2-874F-2A4AB4C2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FDF3-4800-48D0-8832-5C3C1973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EAD-8BBE-4658-A222-4445CF0D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1034-F247-4C8B-B8FB-8E977AF3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4EF8-4462-4B49-99B1-BC3C2A098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29C29-FBA1-4645-9227-90B30966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0CB-4626-46FD-A7BF-0DAA8AEC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4467-EA45-4FDB-86F9-170B68F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A515-6451-4581-B8EB-5F806663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A260-E574-4187-8CBB-7D8BC487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BE1-636F-4994-82A1-25E97FED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90BA-2088-4E4E-B009-708AE9A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1041-508F-48D6-9861-B8A62389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9E26-4704-49BC-9130-6462CD95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B3D7-C5FF-4C77-A93F-0EC3E728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A2CB-D4E3-4562-8C25-2AE2129F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91C9-07AE-4790-AA21-5884CB68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17FD-2560-412A-A60B-81B8EE71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EB55-5AD9-4013-824F-3FCBDE5D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340F-72E0-4127-AD3C-4D054BDE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3733-4C02-4C1A-BCBB-8B224BE6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FA1A-B7F6-4E5A-A52A-4FEB59B37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0861-96B1-468D-A522-6B9A908A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156D-F39B-448D-B7A2-CC67D3B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1F2F-4D04-4402-9B35-6D3FC3D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F5DC-7F01-4109-A6B2-A2B350BD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000A4-DBE6-48DD-950B-4A822FD6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EDA7-6FB7-403E-9B16-E59EB430E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D128-F13F-42C3-A6A9-04EC3C0F3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0148E-B83B-4C01-87B0-C89F85A91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E3859-9ACE-4EE8-8542-BDF8E62F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05E39-5621-4A7A-BD73-E0E8F96D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84E6C-D5E1-4570-BEBC-1B044E0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CBD-8BBE-47CC-8B21-163CC98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D2818-E64B-4A5F-A267-1E74CCB2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F1FFB-DE18-4871-B2E8-B22D8293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37A59-139D-4CFB-9154-B24DC6FE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5EF4-CDBA-49AF-9A79-5F950F56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22F04-7FB1-44C4-93C5-7F9B8F97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0A54-84BA-4A79-9795-AEB173E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E955-3D9A-4565-8A12-CA495354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13AB-0E62-40F1-8317-2E0B72C3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F7324-8FA1-43B0-9BDF-1AC5563D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AADB-F91C-4FE6-8AFD-93187486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9A640-C8AA-4137-A9CB-21074D46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A5A4-01E3-450D-97E8-D2256B17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C23-3910-4A5D-8D91-06348947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7ED3C-9009-4DD3-A1F0-A9EBCDC9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3F10C-2D58-41A7-BB03-3CAE2472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DBA1-EB31-433B-B37C-7909E6C4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A1C8-F802-43CE-93BC-E3DBFBC7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403B9-FDEF-4368-B091-D2A6C85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D3E5F-0E42-4AE0-B971-B9CB4B02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1C55-7DA1-48CB-9C93-811ED05D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D293-EB26-4F4B-AAB0-99AADBC1B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E093-4530-4626-9654-DEDCB4C417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E19E-4985-4B3E-8EF9-996D0DCF7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9E3F-436D-4C5B-8BD4-D9878C15B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1639-6A33-45D8-BB60-D736C31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victor.farneze.de.camargo#!/vizhome/BeerProductionUnitedStatesoverdecade/Dash-DecadeProduction?publish=yes" TargetMode="External"/><Relationship Id="rId2" Type="http://schemas.openxmlformats.org/officeDocument/2006/relationships/hyperlink" Target="https://public.tableau.com/profile/victor.farneze.de.camargo#!/vizhome/BeerProductionUnitedStates/Dashboard1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8C63-FE67-48D8-9910-413F3F64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53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4 –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A97EF-BDE1-42E6-8252-62185D64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Beer production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45758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C215-45FA-4979-85B9-319D5651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63"/>
            <a:ext cx="10515600" cy="4591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Raw material consumptions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63C4D-DE80-48DB-8217-43F34F928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06"/>
          <a:stretch/>
        </p:blipFill>
        <p:spPr>
          <a:xfrm>
            <a:off x="892473" y="594686"/>
            <a:ext cx="10407053" cy="62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BE808-7F4B-4E49-AEFA-4FBA97DA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13" y="594686"/>
            <a:ext cx="9942173" cy="61277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C5AAC-4749-46FA-9D58-B3FCDF9BFD13}"/>
              </a:ext>
            </a:extLst>
          </p:cNvPr>
          <p:cNvSpPr txBox="1">
            <a:spLocks/>
          </p:cNvSpPr>
          <p:nvPr/>
        </p:nvSpPr>
        <p:spPr>
          <a:xfrm>
            <a:off x="838200" y="135563"/>
            <a:ext cx="10515600" cy="45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Raw material consumptions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38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1F5F1A-22EE-4896-A08A-40FCF3E8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032" y="594686"/>
            <a:ext cx="10069936" cy="61277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72FAF1-6ECC-4A83-919F-23EBB61C0102}"/>
              </a:ext>
            </a:extLst>
          </p:cNvPr>
          <p:cNvSpPr txBox="1">
            <a:spLocks/>
          </p:cNvSpPr>
          <p:nvPr/>
        </p:nvSpPr>
        <p:spPr>
          <a:xfrm>
            <a:off x="838200" y="135563"/>
            <a:ext cx="10515600" cy="45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Raw material consumptions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92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843A-66FF-4FEC-A19D-7B379001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Tableau: Production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B1EC-65CB-41D5-A39A-E5DA4126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7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https://public.tableau.com/profile/victor.farneze.de.camargo#!/vizhome/BeerProductionUnitedStates/Dashboard1?publish=yes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35A244-F365-4E17-97BD-3548D5F729EF}"/>
              </a:ext>
            </a:extLst>
          </p:cNvPr>
          <p:cNvSpPr txBox="1">
            <a:spLocks/>
          </p:cNvSpPr>
          <p:nvPr/>
        </p:nvSpPr>
        <p:spPr>
          <a:xfrm>
            <a:off x="838200" y="2962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Tableau: Production per state over decade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152D34-5FCA-4478-8E6D-1CA37B718A3A}"/>
              </a:ext>
            </a:extLst>
          </p:cNvPr>
          <p:cNvSpPr txBox="1">
            <a:spLocks/>
          </p:cNvSpPr>
          <p:nvPr/>
        </p:nvSpPr>
        <p:spPr>
          <a:xfrm>
            <a:off x="838200" y="4417475"/>
            <a:ext cx="10515600" cy="136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https://public.tableau.com/profile/victor.farneze.de.camargo#!/vizhome/BeerProductionUnitedStatesoverdecade/Dash-DecadeProduction?publish=yes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2E-D592-43C8-A9CD-8A09C469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 beer production over the years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EDA835-C1EF-4E37-8ADB-E45E6593C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96" y="1004552"/>
            <a:ext cx="10237008" cy="54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8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BB8B-E196-419F-A203-276AC1A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3F67-97B2-4348-BC93-E37C2C4B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Craft brewery/micro brewery production had a significant rise on past 5 years.</a:t>
            </a:r>
          </a:p>
          <a:p>
            <a:endParaRPr lang="en-US" dirty="0"/>
          </a:p>
          <a:p>
            <a:r>
              <a:rPr lang="en-US" dirty="0"/>
              <a:t>Brewing companies are producing more for consumption in bars, restaurants and pubs, while their production of cans, bottles and kegs are steadily decreasing.</a:t>
            </a:r>
          </a:p>
          <a:p>
            <a:endParaRPr lang="en-US" dirty="0"/>
          </a:p>
          <a:p>
            <a:r>
              <a:rPr lang="en-US" dirty="0"/>
              <a:t>New types of beer are coming to fashion.</a:t>
            </a:r>
          </a:p>
          <a:p>
            <a:endParaRPr lang="en-US" dirty="0"/>
          </a:p>
          <a:p>
            <a:r>
              <a:rPr lang="en-US" dirty="0"/>
              <a:t>Beer production is still on the rise but it is being diversified.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159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Projeto 4 – Data Visualization</vt:lpstr>
      <vt:lpstr>Raw material consumptions</vt:lpstr>
      <vt:lpstr>PowerPoint Presentation</vt:lpstr>
      <vt:lpstr>PowerPoint Presentation</vt:lpstr>
      <vt:lpstr>Tableau: Production per state</vt:lpstr>
      <vt:lpstr>US beer production over the years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4 – Data Visualization</dc:title>
  <dc:creator>Victor Camargo</dc:creator>
  <cp:lastModifiedBy>Victor Camargo</cp:lastModifiedBy>
  <cp:revision>8</cp:revision>
  <dcterms:created xsi:type="dcterms:W3CDTF">2020-04-08T13:00:33Z</dcterms:created>
  <dcterms:modified xsi:type="dcterms:W3CDTF">2020-04-08T17:24:28Z</dcterms:modified>
</cp:coreProperties>
</file>