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90" r:id="rId4"/>
    <p:sldId id="293" r:id="rId5"/>
    <p:sldId id="297" r:id="rId6"/>
    <p:sldId id="294" r:id="rId7"/>
    <p:sldId id="295" r:id="rId8"/>
    <p:sldId id="296" r:id="rId9"/>
    <p:sldId id="280" r:id="rId10"/>
    <p:sldId id="281" r:id="rId11"/>
    <p:sldId id="29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0399" autoAdjust="0"/>
  </p:normalViewPr>
  <p:slideViewPr>
    <p:cSldViewPr>
      <p:cViewPr varScale="1">
        <p:scale>
          <a:sx n="54" d="100"/>
          <a:sy n="54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/>
            <a:t>Use R, B, or G as gray image based on largest </a:t>
          </a:r>
          <a:r>
            <a:rPr lang="el-GR" dirty="0" smtClean="0"/>
            <a:t>σ</a:t>
          </a:r>
          <a:endParaRPr lang="en-US" dirty="0"/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/>
            <a:t>Create intensity histogram H, and smooth</a:t>
          </a:r>
          <a:endParaRPr lang="en-US" dirty="0"/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smtClean="0"/>
            <a:t>Threshold based on lowest trough in H</a:t>
          </a:r>
          <a:endParaRPr lang="en-US"/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/>
            <a:t>Region with larger </a:t>
          </a:r>
          <a:r>
            <a:rPr lang="el-GR" dirty="0" smtClean="0"/>
            <a:t>μ</a:t>
          </a:r>
          <a:r>
            <a:rPr lang="en-US" baseline="-25000" dirty="0" err="1" smtClean="0"/>
            <a:t>rr</a:t>
          </a:r>
          <a:r>
            <a:rPr lang="en-US" dirty="0" smtClean="0"/>
            <a:t> + </a:t>
          </a:r>
          <a:r>
            <a:rPr lang="el-GR" dirty="0" smtClean="0"/>
            <a:t>μ</a:t>
          </a:r>
          <a:r>
            <a:rPr lang="en-US" baseline="-25000" dirty="0" smtClean="0"/>
            <a:t>cc</a:t>
          </a:r>
          <a:r>
            <a:rPr lang="en-US" dirty="0" smtClean="0"/>
            <a:t> is background</a:t>
          </a:r>
          <a:endParaRPr lang="en-US" dirty="0"/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R, B, or G as gray image based on largest </a:t>
          </a:r>
          <a:r>
            <a:rPr lang="el-GR" sz="1900" kern="1200" dirty="0" smtClean="0"/>
            <a:t>σ</a:t>
          </a:r>
          <a:endParaRPr lang="en-US" sz="1900" kern="1200" dirty="0"/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intensity histogram H, and smooth</a:t>
          </a:r>
          <a:endParaRPr lang="en-US" sz="1900" kern="1200" dirty="0"/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Threshold based on lowest trough in H</a:t>
          </a:r>
          <a:endParaRPr lang="en-US" sz="1900" kern="1200"/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 with larger </a:t>
          </a:r>
          <a:r>
            <a:rPr lang="el-GR" sz="1900" kern="1200" dirty="0" smtClean="0"/>
            <a:t>μ</a:t>
          </a:r>
          <a:r>
            <a:rPr lang="en-US" sz="1900" kern="1200" baseline="-25000" dirty="0" err="1" smtClean="0"/>
            <a:t>rr</a:t>
          </a:r>
          <a:r>
            <a:rPr lang="en-US" sz="1900" kern="1200" dirty="0" smtClean="0"/>
            <a:t> + </a:t>
          </a:r>
          <a:r>
            <a:rPr lang="el-GR" sz="1900" kern="1200" dirty="0" smtClean="0"/>
            <a:t>μ</a:t>
          </a:r>
          <a:r>
            <a:rPr lang="en-US" sz="1900" kern="1200" baseline="-25000" dirty="0" smtClean="0"/>
            <a:t>cc</a:t>
          </a:r>
          <a:r>
            <a:rPr lang="en-US" sz="1900" kern="1200" dirty="0" smtClean="0"/>
            <a:t> is background</a:t>
          </a:r>
          <a:endParaRPr lang="en-US" sz="1900" kern="1200" dirty="0"/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CSE 803: Meal Recognition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Presentation </a:t>
            </a:r>
            <a:r>
              <a:rPr lang="en-US" sz="2000" dirty="0" smtClean="0"/>
              <a:t>by: Vince </a:t>
            </a:r>
            <a:r>
              <a:rPr lang="en-US" sz="2000" dirty="0" err="1" smtClean="0"/>
              <a:t>Fasburg</a:t>
            </a:r>
            <a:r>
              <a:rPr lang="en-US" sz="2000" dirty="0" smtClean="0"/>
              <a:t>, Josh Thomas, Bonnie </a:t>
            </a:r>
            <a:r>
              <a:rPr lang="en-US" sz="2000" dirty="0" err="1" smtClean="0"/>
              <a:t>Reiff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Foregroun</a:t>
            </a:r>
            <a:r>
              <a:rPr lang="en-US" dirty="0" smtClean="0"/>
              <a:t>d Detection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Classification</a:t>
            </a:r>
            <a:endParaRPr lang="en-US" dirty="0" smtClean="0"/>
          </a:p>
          <a:p>
            <a:r>
              <a:rPr lang="en-US" dirty="0" smtClean="0"/>
              <a:t>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614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Foreground Detection</a:t>
            </a:r>
            <a:endParaRPr lang="en-US" dirty="0"/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1794</TotalTime>
  <Words>95</Words>
  <Application>Microsoft Office PowerPoint</Application>
  <PresentationFormat>On-screen Show (4:3)</PresentationFormat>
  <Paragraphs>34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Shape</vt:lpstr>
      <vt:lpstr>Methods: Classification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160</cp:revision>
  <cp:lastPrinted>2015-11-23T14:24:23Z</cp:lastPrinted>
  <dcterms:created xsi:type="dcterms:W3CDTF">2006-08-16T00:00:00Z</dcterms:created>
  <dcterms:modified xsi:type="dcterms:W3CDTF">2015-12-02T00:53:20Z</dcterms:modified>
</cp:coreProperties>
</file>