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306" r:id="rId10"/>
    <p:sldId id="296" r:id="rId11"/>
    <p:sldId id="305" r:id="rId12"/>
    <p:sldId id="280" r:id="rId13"/>
    <p:sldId id="303" r:id="rId14"/>
    <p:sldId id="304" r:id="rId15"/>
    <p:sldId id="29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4385" autoAdjust="0"/>
  </p:normalViewPr>
  <p:slideViewPr>
    <p:cSldViewPr>
      <p:cViewPr varScale="1">
        <p:scale>
          <a:sx n="62" d="100"/>
          <a:sy n="62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of each class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K-Means Clustering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49319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 sz="3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980" y="89299"/>
        <a:ext cx="8149640" cy="739039"/>
      </dsp:txXfrm>
    </dsp:sp>
    <dsp:sp modelId="{09BB81D5-4EF3-4B5E-A23A-812D61905779}">
      <dsp:nvSpPr>
        <dsp:cNvPr id="0" name=""/>
        <dsp:cNvSpPr/>
      </dsp:nvSpPr>
      <dsp:spPr>
        <a:xfrm>
          <a:off x="0" y="868319"/>
          <a:ext cx="8229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of each class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68319"/>
        <a:ext cx="8229600" cy="579600"/>
      </dsp:txXfrm>
    </dsp:sp>
    <dsp:sp modelId="{ADF7AE22-5AB6-4652-9D04-B2F8740234A9}">
      <dsp:nvSpPr>
        <dsp:cNvPr id="0" name=""/>
        <dsp:cNvSpPr/>
      </dsp:nvSpPr>
      <dsp:spPr>
        <a:xfrm>
          <a:off x="0" y="1447918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sz="3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980" y="1487898"/>
        <a:ext cx="8149640" cy="739039"/>
      </dsp:txXfrm>
    </dsp:sp>
    <dsp:sp modelId="{23655599-5F59-49D3-B74B-3CFA1652679D}">
      <dsp:nvSpPr>
        <dsp:cNvPr id="0" name=""/>
        <dsp:cNvSpPr/>
      </dsp:nvSpPr>
      <dsp:spPr>
        <a:xfrm>
          <a:off x="0" y="2266919"/>
          <a:ext cx="8229600" cy="220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K-Means Clustering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66919"/>
        <a:ext cx="8229600" cy="220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referencing interactions between various parts of the system is meant to refer 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Note: filter applied to a grayscale version of the foregrounded image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77.4235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high interclass variation and low intraclass variation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CSE 803: Meal Recognition Project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80772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by: Vince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Fasburg,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Bonnie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Reiff, and Josh Thomas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December 7, 2015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13897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from Google Image search and image-net.org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Images – Simple backgrounds to ensure features of objects were captured well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of 20 images per class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Images – More complicated backgrounds, shadows, multiple objects,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GEAviationSystems\Edison\MSU\Classes\CSE_803\cse_803\Training_Images\train_tomato_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48863"/>
            <a:ext cx="745529" cy="8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03\cse_803\Training_Image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57589"/>
            <a:ext cx="650875" cy="6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GEAviationSystems\Edison\MSU\Classes\CSE_803\cse_803\Training_Images\train_banana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6" y="3132096"/>
            <a:ext cx="1372844" cy="6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GEAviationSystems\Edison\MSU\Classes\CSE_803\cse_803\Training_Images\train_cookie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16" y="3091856"/>
            <a:ext cx="718742" cy="7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GEAviationSystems\Edison\MSU\Classes\CSE_803\cse_803\Training_Images\train_hotdog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5646"/>
            <a:ext cx="762000" cy="42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GEAviationSystems\Edison\MSU\Classes\CSE_803\cse_803\Training_Images\train_pizza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96451"/>
            <a:ext cx="1117198" cy="8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GEAviationSystems\Edison\MSU\Classes\CSE_803\cse_803\Training_Images\train_salad_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3655359"/>
            <a:ext cx="990600" cy="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GEAviationSystems\Edison\MSU\Classes\CSE_803\cse_803\Training_Images\train_strawberry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3" y="3451227"/>
            <a:ext cx="789183" cy="7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25" y="3925040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rain_applegreen_4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3928017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train_pizza_7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4995" y="3856849"/>
            <a:ext cx="20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train_banana_19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C:\GEAviationSystems\Edison\MSU\Classes\CSE_803\cse_803\Testing_Images\test_appl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0"/>
            <a:ext cx="1163608" cy="10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GEAviationSystems\Edison\MSU\Classes\CSE_803\cse_803\Testing_Images\test_banana_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14" y="5156520"/>
            <a:ext cx="800882" cy="10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GEAviationSystems\Edison\MSU\Classes\CSE_803\cse_803\Testing_Images\test_broccoli_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36" y="5643287"/>
            <a:ext cx="1237964" cy="9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GEAviationSystems\Edison\MSU\Classes\CSE_803\cse_803\Testing_Images\test_cookie_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1176073" cy="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GEAviationSystems\Edison\MSU\Classes\CSE_803\cse_803\Testing_Images\test_strawberry_4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99" y="5456371"/>
            <a:ext cx="1020333" cy="8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GEAviationSystems\Edison\MSU\Classes\CSE_803\cse_803\Testing_Images\test_apple_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644101"/>
            <a:ext cx="1277935" cy="10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feature calculations limited by foreground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to improve the classification system: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tree-like structure instead of using means and standard deviations of image classes from training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 of a reject class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 and Improvements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 of various parts of the system need to be tested in addition to testing the parts themselves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Importance of the quality of the training and validation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Teaching a computer what we understand from visual input is hard!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Detection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and 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software system to automatically recognize typical meals from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French Fry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4886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Foreground Detection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 histogram from 2 MSBs of R, G, and B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all 64 bins in feature vector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binned by I values from HSI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pixel adds value (H * S) to histogram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Color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41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Foregrounded image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mask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Law’s Texture Energy Measures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9 energy map features corresponding to the application of filters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per pixel in the food image region used as summarizing statistical for each map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interclass and intraclass variation for all 9 features and selected the top 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Result: insignificant difference from the original 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481328"/>
            <a:ext cx="4177665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from erosion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for single objects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to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21" y="2562726"/>
            <a:ext cx="9050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01" y="2562726"/>
            <a:ext cx="88623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GEAviationSystems\Edison\MSU\Classes\CSE_803\cse_803\documents\train_applegreen_1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35" y="2562726"/>
            <a:ext cx="8877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EAviationSystems\Edison\MSU\Classes\CSE_803\cse_803\documents\train_banana_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GEAviationSystems\Edison\MSU\Classes\CSE_803\cse_803\documents\banana_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9007" r="15423" b="17275"/>
          <a:stretch/>
        </p:blipFill>
        <p:spPr bwMode="auto">
          <a:xfrm>
            <a:off x="5538911" y="4620126"/>
            <a:ext cx="1242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EAviationSystems\Edison\MSU\Classes\CSE_803\cse_803\documents\banana_7_bord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t="9501" r="17141" b="17161"/>
          <a:stretch/>
        </p:blipFill>
        <p:spPr bwMode="auto">
          <a:xfrm>
            <a:off x="6858836" y="4620126"/>
            <a:ext cx="12183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GEAviationSystems\Edison\MSU\Classes\CSE_803\cse_803\documents\train_broccoli_1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3541294"/>
            <a:ext cx="10102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GEAviationSystems\Edison\MSU\Classes\CSE_803\cse_803\documents\broc_1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6632" r="15309" b="15107"/>
          <a:stretch/>
        </p:blipFill>
        <p:spPr bwMode="auto">
          <a:xfrm>
            <a:off x="5646882" y="3629526"/>
            <a:ext cx="10269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GEAviationSystems\Edison\MSU\Classes\CSE_803\cse_803\documents\broc_12_border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6131" r="15359" b="14527"/>
          <a:stretch/>
        </p:blipFill>
        <p:spPr bwMode="auto">
          <a:xfrm>
            <a:off x="6971852" y="3621505"/>
            <a:ext cx="99233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GEAviationSystems\Edison\MSU\Classes\CSE_803\cse_803\documents\train_cookie_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30" y="1588669"/>
            <a:ext cx="882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GEAviationSystems\Edison\MSU\Classes\CSE_803\cse_803\documents\cookie_7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t="5095" r="16423" b="14843"/>
          <a:stretch/>
        </p:blipFill>
        <p:spPr bwMode="auto">
          <a:xfrm>
            <a:off x="5711446" y="1588669"/>
            <a:ext cx="8978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GEAviationSystems\Edison\MSU\Classes\CSE_803\cse_803\documents\cookie_7_border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4265" r="15712" b="15258"/>
          <a:stretch/>
        </p:blipFill>
        <p:spPr bwMode="auto">
          <a:xfrm>
            <a:off x="7024901" y="1572126"/>
            <a:ext cx="9026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H="1" flipV="1">
            <a:off x="7804731" y="1143000"/>
            <a:ext cx="1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8033333" y="17526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H="1" flipV="1">
            <a:off x="8033333" y="2831068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H="1" flipV="1">
            <a:off x="8033332" y="4888467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H="1" flipV="1">
            <a:off x="8033333" y="38100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C:\GEAviationSystems\Edison\MSU\Classes\CSE_803\cse_803\Training_Images\train_cookie_8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0633"/>
          <a:stretch/>
        </p:blipFill>
        <p:spPr bwMode="auto">
          <a:xfrm>
            <a:off x="609600" y="3466767"/>
            <a:ext cx="1117537" cy="8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GEAviationSystems\Edison\MSU\Classes\CSE_803\cse_803\Training_Images\train_banana_1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55" y="4343400"/>
            <a:ext cx="1245445" cy="9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rot="10800000" flipH="1" flipV="1">
            <a:off x="88902" y="4328636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 on Angle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2070102" y="5574267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:\GEAviationSystems\Edison\MSU\Classes\CSE_803\cse_803\Training_Images\train_cookie_1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6" y="4958656"/>
            <a:ext cx="1213544" cy="12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457200" y="1481328"/>
            <a:ext cx="8229600" cy="4843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pPr marL="393192" lvl="1" indent="0">
              <a:buNone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Tangent Angle Histograms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Made some classifications worse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Could be due to foreground/background segmentation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6735"/>
          <a:stretch/>
        </p:blipFill>
        <p:spPr bwMode="auto">
          <a:xfrm>
            <a:off x="4833800" y="4658834"/>
            <a:ext cx="4234000" cy="15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r="6736"/>
          <a:stretch/>
        </p:blipFill>
        <p:spPr bwMode="auto">
          <a:xfrm>
            <a:off x="285404" y="4648200"/>
            <a:ext cx="42865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r="22543"/>
          <a:stretch/>
        </p:blipFill>
        <p:spPr bwMode="auto">
          <a:xfrm flipV="1">
            <a:off x="6553200" y="3429000"/>
            <a:ext cx="1051560" cy="10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1629272" cy="9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1995</TotalTime>
  <Words>652</Words>
  <Application>Microsoft Office PowerPoint</Application>
  <PresentationFormat>On-screen Show (4:3)</PresentationFormat>
  <Paragraphs>133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</vt:lpstr>
      <vt:lpstr>Methods: Shape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190</cp:revision>
  <cp:lastPrinted>2015-11-23T14:24:23Z</cp:lastPrinted>
  <dcterms:created xsi:type="dcterms:W3CDTF">2006-08-16T00:00:00Z</dcterms:created>
  <dcterms:modified xsi:type="dcterms:W3CDTF">2015-12-04T00:26:44Z</dcterms:modified>
</cp:coreProperties>
</file>