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9"/>
  </p:notesMasterIdLst>
  <p:sldIdLst>
    <p:sldId id="256" r:id="rId2"/>
    <p:sldId id="257" r:id="rId3"/>
    <p:sldId id="28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80" d="100"/>
          <a:sy n="80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3574"/>
            <a:ext cx="7924800" cy="1825625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by:  Vince Fasburg, Bonnie Reiff, and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3962400"/>
            <a:ext cx="2371725" cy="27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3858"/>
              </p:ext>
            </p:extLst>
          </p:nvPr>
        </p:nvGraphicFramePr>
        <p:xfrm>
          <a:off x="457200" y="1600200"/>
          <a:ext cx="838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 smtClean="0"/>
              <a:t>Attack Scenario:</a:t>
            </a:r>
          </a:p>
          <a:p>
            <a:pPr marL="68580" indent="0" algn="ctr">
              <a:buNone/>
            </a:pPr>
            <a:r>
              <a:rPr lang="en-US" dirty="0" smtClean="0"/>
              <a:t>An attacker disguises a small microcontroller (the Teensy) as a flash drive and leaves it in a public space to wait for someone to plug it into their computer.</a:t>
            </a:r>
          </a:p>
          <a:p>
            <a:pPr algn="ctr"/>
            <a:endParaRPr lang="en-US" dirty="0" smtClean="0"/>
          </a:p>
          <a:p>
            <a:pPr marL="92583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45720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/>
              <a:t>Focus on the emulation of Human Interface Devices (HIDs), specifically a keyboard and mouse on a Linux OS.</a:t>
            </a:r>
          </a:p>
          <a:p>
            <a:endParaRPr lang="en-US" dirty="0"/>
          </a:p>
          <a:p>
            <a:r>
              <a:rPr lang="en-US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2000" dirty="0" smtClean="0"/>
              <a:t>Create a suite of attacks on a Linu</a:t>
            </a:r>
            <a:r>
              <a:rPr lang="en-US" sz="2000" dirty="0" smtClean="0"/>
              <a:t>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20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2000" dirty="0" smtClean="0"/>
              <a:t>Prevent the attacks by making a modification to the USB-HID driver which disables key features of the device, then locks and grabs focus and displays a captcha GUI for verification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64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How will users react to the USB device verification?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53" y="3962400"/>
            <a:ext cx="3644107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1281</TotalTime>
  <Words>322</Words>
  <Application>Microsoft Office PowerPoint</Application>
  <PresentationFormat>On-screen Show (4:3)</PresentationFormat>
  <Paragraphs>60</Paragraphs>
  <Slides>17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 Pop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design</vt:lpstr>
      <vt:lpstr>Teensy attacks</vt:lpstr>
      <vt:lpstr>kernel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112</cp:revision>
  <dcterms:created xsi:type="dcterms:W3CDTF">2006-08-16T00:00:00Z</dcterms:created>
  <dcterms:modified xsi:type="dcterms:W3CDTF">2015-04-13T20:09:39Z</dcterms:modified>
</cp:coreProperties>
</file>