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5"/>
  </p:notesMasterIdLst>
  <p:sldIdLst>
    <p:sldId id="292" r:id="rId2"/>
    <p:sldId id="293" r:id="rId3"/>
    <p:sldId id="294" r:id="rId4"/>
    <p:sldId id="295" r:id="rId5"/>
    <p:sldId id="277" r:id="rId6"/>
    <p:sldId id="303" r:id="rId7"/>
    <p:sldId id="299" r:id="rId8"/>
    <p:sldId id="300" r:id="rId9"/>
    <p:sldId id="301" r:id="rId10"/>
    <p:sldId id="302" r:id="rId11"/>
    <p:sldId id="289" r:id="rId12"/>
    <p:sldId id="290" r:id="rId13"/>
    <p:sldId id="306" r:id="rId14"/>
    <p:sldId id="291" r:id="rId15"/>
    <p:sldId id="304" r:id="rId16"/>
    <p:sldId id="296" r:id="rId17"/>
    <p:sldId id="297" r:id="rId18"/>
    <p:sldId id="305" r:id="rId19"/>
    <p:sldId id="307" r:id="rId20"/>
    <p:sldId id="286" r:id="rId21"/>
    <p:sldId id="287" r:id="rId22"/>
    <p:sldId id="29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4" autoAdjust="0"/>
    <p:restoredTop sz="74020" autoAdjust="0"/>
  </p:normalViewPr>
  <p:slideViewPr>
    <p:cSldViewPr>
      <p:cViewPr varScale="1">
        <p:scale>
          <a:sx n="87" d="100"/>
          <a:sy n="87" d="100"/>
        </p:scale>
        <p:origin x="12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Expanded 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Kernel versions: 3.13.0-32 for initial development, 3.13.0-46 for final development and test (software update led to release patches)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Linux kernel source version 3.19.3 was the latest stable kernel version when development work began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</a:t>
            </a:r>
            <a:r>
              <a:rPr lang="en-US" dirty="0" smtClean="0"/>
              <a:t>Boxes = new</a:t>
            </a:r>
            <a:r>
              <a:rPr lang="en-US" baseline="0" dirty="0" smtClean="0"/>
              <a:t> additions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external module being built 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Note: the Makefile also builds the usbkbd and usbmouse drivers – modification of these was outside the scope of the project but these drivers are important for the Future Work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22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Purpose</a:t>
            </a:r>
            <a:r>
              <a:rPr lang="en-US" u="sng" baseline="0" dirty="0" smtClean="0"/>
              <a:t> of the calls to the user-space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Logger: verification that the function was running (output found in /</a:t>
            </a:r>
            <a:r>
              <a:rPr lang="en-US" u="none" baseline="0" dirty="0" err="1" smtClean="0"/>
              <a:t>var</a:t>
            </a:r>
            <a:r>
              <a:rPr lang="en-US" u="none" baseline="0" dirty="0" smtClean="0"/>
              <a:t>/log/syslog)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Bash program: control the USB-HID functionalities and execute the CAPTCHA program</a:t>
            </a:r>
            <a:endParaRPr lang="en-US" u="none" dirty="0" smtClean="0"/>
          </a:p>
          <a:p>
            <a:endParaRPr lang="en-US" u="sng" dirty="0" smtClean="0"/>
          </a:p>
          <a:p>
            <a:r>
              <a:rPr lang="en-US" u="sng" dirty="0" err="1" smtClean="0"/>
              <a:t>call_usermodehelper</a:t>
            </a:r>
            <a:r>
              <a:rPr lang="en-US" u="sng" dirty="0" smtClean="0"/>
              <a:t> </a:t>
            </a:r>
            <a:r>
              <a:rPr lang="en-US" u="sng" dirty="0" smtClean="0"/>
              <a:t>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details of the test: Teensy set to emulate a keyboard, mouse, and joystick (all USB-HIDs)</a:t>
            </a:r>
          </a:p>
          <a:p>
            <a:endParaRPr lang="en-US" dirty="0" smtClean="0"/>
          </a:p>
          <a:p>
            <a:r>
              <a:rPr lang="en-US" b="1" dirty="0" smtClean="0"/>
              <a:t>Limitations of testing:</a:t>
            </a:r>
            <a:r>
              <a:rPr lang="en-US" b="1" baseline="0" dirty="0" smtClean="0"/>
              <a:t> no testing done for keyboard based attack on the # of keystrokes entered into the terminal or the % of time that the terminal is spawned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Results inconsistent due to variables such as hardware performance, CPU usage, and delay/optimization of Teensy attack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Implementation specific problem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  <a:r>
              <a:rPr lang="en-US" u="none" dirty="0" smtClean="0"/>
              <a:t>:</a:t>
            </a:r>
            <a:r>
              <a:rPr lang="en-US" u="none" baseline="0" dirty="0" smtClean="0"/>
              <a:t> </a:t>
            </a:r>
            <a:r>
              <a:rPr lang="en-US" b="1" u="none" baseline="0" dirty="0" smtClean="0"/>
              <a:t>suggested improvements/corrections to these technical weakness are proposed in the next slide</a:t>
            </a:r>
            <a:endParaRPr lang="en-US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Weaknesses revealed via testing: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Bullet #1: see experimental results related to the emulated HID </a:t>
            </a:r>
            <a:r>
              <a:rPr lang="en-US" u="none" baseline="0" dirty="0" smtClean="0">
                <a:sym typeface="Wingdings" panose="05000000000000000000" pitchFamily="2" charset="2"/>
              </a:rPr>
              <a:t> delay allows the Teensy to execute some commands before the restrictions are imposed and the CAPTCHA GUI loads and grabs focus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>
                <a:sym typeface="Wingdings" panose="05000000000000000000" pitchFamily="2" charset="2"/>
              </a:rPr>
              <a:t>Bullet #2: N/A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 smtClean="0"/>
              <a:t>Consequences</a:t>
            </a:r>
            <a:r>
              <a:rPr lang="en-US" u="none" baseline="0" dirty="0" smtClean="0"/>
              <a:t> of using any connected keyboard or mouse: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Users may complete the CAPTCHA for an emulated HID if they fail to heed warning about completing the validation for malicious devices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u="none" baseline="0" dirty="0" smtClean="0"/>
              <a:t>(Out of Scope)</a:t>
            </a:r>
            <a:r>
              <a:rPr lang="en-US" b="0" u="none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Example: embed Teensy microcontroller with an attack loaded into a real keyboard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Scenario: user plugs in the keyboard with the embedded Teensy and completes the CAPTCHA GUI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Consequences: Teensy can begin executing attack commands after the CAPTCHA is completed by the human user</a:t>
            </a:r>
            <a:endParaRPr lang="en-US" b="1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CAPTCHA Improvements: N/A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baseline="0" dirty="0" smtClean="0"/>
              <a:t>Driver Modification Improvements: </a:t>
            </a:r>
            <a:r>
              <a:rPr lang="en-US" b="1" u="none" baseline="0" dirty="0" smtClean="0"/>
              <a:t>Overall idea = port all user-space calls to the C driver code (kernel mode)</a:t>
            </a:r>
            <a:endParaRPr lang="en-US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Structures: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Array identified in the usbkbd file that represents keyboard mapping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#defines identified for the usbmouse file that represent mouse button mappings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Modifications: use the input_report_key to ensure that the value of the key or button is not passed when hit/clicked if restricted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For bullet #2: system log shows that the system differentiates between each peripheral that is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Driver Installation: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Install the script for ever user OR dynamically configure the script based on the current user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Issue to overcome: Guest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vi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1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Vince Fasburg, Bonnie Reiff, </a:t>
            </a:r>
            <a:r>
              <a:rPr lang="en-US" sz="2000" dirty="0" smtClean="0"/>
              <a:t>and</a:t>
            </a:r>
            <a:r>
              <a:rPr lang="en-US" dirty="0" smtClean="0"/>
              <a:t>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Delete Files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*</a:t>
            </a:r>
          </a:p>
          <a:p>
            <a:endParaRPr lang="en-US" dirty="0"/>
          </a:p>
          <a:p>
            <a:r>
              <a:rPr lang="en-US" dirty="0" smtClean="0"/>
              <a:t>Mouse Example</a:t>
            </a:r>
          </a:p>
          <a:p>
            <a:pPr lvl="1"/>
            <a:r>
              <a:rPr lang="en-US" dirty="0" smtClean="0"/>
              <a:t>Open terminal without special keyboard keys</a:t>
            </a:r>
          </a:p>
        </p:txBody>
      </p:sp>
    </p:spTree>
    <p:extLst>
      <p:ext uri="{BB962C8B-B14F-4D97-AF65-F5344CB8AC3E}">
        <p14:creationId xmlns:p14="http://schemas.microsoft.com/office/powerpoint/2010/main" val="28783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05" y="867388"/>
            <a:ext cx="6486998" cy="46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28600" y="4419600"/>
            <a:ext cx="304800" cy="3048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28" y="4904601"/>
            <a:ext cx="495299" cy="2286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6200" y="5334000"/>
            <a:ext cx="581828" cy="320030"/>
          </a:xfrm>
          <a:prstGeom prst="flowChartDecision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155" y="5361801"/>
            <a:ext cx="128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Conditional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828" y="4904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System Actions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829" y="4422403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User Interactions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86071"/>
          </a:xfrm>
        </p:spPr>
        <p:txBody>
          <a:bodyPr/>
          <a:lstStyle/>
          <a:p>
            <a:r>
              <a:rPr lang="en-US" dirty="0" smtClean="0"/>
              <a:t>Development OS: Ubuntu 14.04 LTS</a:t>
            </a:r>
          </a:p>
          <a:p>
            <a:pPr lvl="1"/>
            <a:r>
              <a:rPr lang="en-US" dirty="0" smtClean="0"/>
              <a:t>Kernel Versions: 3.13.0-x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Source code for development from </a:t>
            </a:r>
            <a:r>
              <a:rPr lang="en-US" dirty="0" smtClean="0">
                <a:hlinkClick r:id="rId3"/>
              </a:rPr>
              <a:t>https://www.kernel.org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Source Version: 3.19.3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Driver modified: usbhid</a:t>
            </a:r>
          </a:p>
          <a:p>
            <a:pPr lvl="1"/>
            <a:r>
              <a:rPr lang="en-US" dirty="0" smtClean="0"/>
              <a:t>Applies to all USB human </a:t>
            </a:r>
            <a:r>
              <a:rPr lang="en-US" dirty="0"/>
              <a:t>i</a:t>
            </a:r>
            <a:r>
              <a:rPr lang="en-US" dirty="0" smtClean="0"/>
              <a:t>nterface </a:t>
            </a:r>
            <a:r>
              <a:rPr lang="en-US" dirty="0"/>
              <a:t>d</a:t>
            </a:r>
            <a:r>
              <a:rPr lang="en-US" dirty="0" smtClean="0"/>
              <a:t>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</a:t>
            </a:r>
            <a:r>
              <a:rPr lang="en-US" dirty="0" smtClean="0"/>
              <a:t>Makefile </a:t>
            </a:r>
            <a:r>
              <a:rPr lang="en-US" dirty="0" smtClean="0"/>
              <a:t>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3"/>
            <a:ext cx="1447800" cy="378766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590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628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458200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2788" y="2546991"/>
            <a:ext cx="20193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Environment parameters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Called from usbhid kernel code</a:t>
            </a:r>
          </a:p>
          <a:p>
            <a:r>
              <a:rPr lang="en-US" dirty="0" smtClean="0"/>
              <a:t>Restricts mouse and keyboard</a:t>
            </a:r>
          </a:p>
          <a:p>
            <a:pPr lvl="1"/>
            <a:r>
              <a:rPr lang="en-US" dirty="0" smtClean="0"/>
              <a:t>No mouse clicks</a:t>
            </a:r>
          </a:p>
          <a:p>
            <a:pPr lvl="1"/>
            <a:r>
              <a:rPr lang="en-US" dirty="0" smtClean="0"/>
              <a:t>Only alphanumeric keys plus Shift and Enter</a:t>
            </a:r>
          </a:p>
          <a:p>
            <a:r>
              <a:rPr lang="en-US" dirty="0" smtClean="0"/>
              <a:t>Calls Captcha GUI</a:t>
            </a:r>
          </a:p>
          <a:p>
            <a:r>
              <a:rPr lang="en-US" dirty="0" smtClean="0"/>
              <a:t>Un-restricts devices when Captcha is completed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0125" cy="419099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reated using Java Swing.</a:t>
            </a:r>
          </a:p>
          <a:p>
            <a:r>
              <a:rPr lang="en-US" sz="2000" dirty="0" smtClean="0"/>
              <a:t>Captcha is non-web based to show proof of concept, future work would be to add this.</a:t>
            </a:r>
          </a:p>
          <a:p>
            <a:r>
              <a:rPr lang="en-US" sz="2000" dirty="0" smtClean="0"/>
              <a:t>The GUI always stays on top of other windows and remains in focus.</a:t>
            </a:r>
          </a:p>
          <a:p>
            <a:r>
              <a:rPr lang="en-US" sz="2000" dirty="0" smtClean="0"/>
              <a:t>The ‘X’ to close is disabled.</a:t>
            </a:r>
          </a:p>
          <a:p>
            <a:r>
              <a:rPr lang="en-US" sz="2000" dirty="0" smtClean="0"/>
              <a:t>Two methods of validation: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Type directly in textbox - keyboard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Use virtual keyboard - mouse</a:t>
            </a:r>
          </a:p>
          <a:p>
            <a:pPr marL="736092" lvl="1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219200"/>
            <a:ext cx="3724275" cy="43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0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Allowed external users to attempt to use the GUI while under observation.</a:t>
            </a:r>
          </a:p>
          <a:p>
            <a:pPr marL="109728" indent="0">
              <a:buNone/>
            </a:pPr>
            <a:endParaRPr lang="en-US" sz="1000" dirty="0" smtClean="0"/>
          </a:p>
          <a:p>
            <a:r>
              <a:rPr lang="en-US" sz="2000" dirty="0" smtClean="0"/>
              <a:t>Three main outcomes:</a:t>
            </a:r>
          </a:p>
          <a:p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Users did not completely understand the idea behind hovering over the keys to validate the mouse.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Letters on the keys are too small / keys are too small.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Length of the directions was too long. Some did not read all the way through.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190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USB Flash Drive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ensure that driver modification only applies to human interface devices</a:t>
            </a:r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 smtClean="0"/>
              <a:t>Full functionality of built-in keyboard and mouse maintained</a:t>
            </a:r>
          </a:p>
          <a:p>
            <a:pPr lvl="2"/>
            <a:r>
              <a:rPr lang="en-US" dirty="0" smtClean="0"/>
              <a:t>No appearance of the CAPTCHA GUI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USB Mouse and USB Keyboard</a:t>
            </a:r>
          </a:p>
          <a:p>
            <a:pPr lvl="1"/>
            <a:r>
              <a:rPr lang="en-US" sz="2100" i="1" dirty="0"/>
              <a:t>Purpose:</a:t>
            </a:r>
            <a:r>
              <a:rPr lang="en-US" sz="2100" dirty="0"/>
              <a:t> </a:t>
            </a:r>
            <a:r>
              <a:rPr lang="en-US" sz="2100" dirty="0" smtClean="0"/>
              <a:t>verify the CAPTCHA program runs for expected human interface devices</a:t>
            </a:r>
          </a:p>
          <a:p>
            <a:pPr lvl="1"/>
            <a:r>
              <a:rPr lang="en-US" sz="2100" i="1" dirty="0" smtClean="0"/>
              <a:t>Results</a:t>
            </a:r>
            <a:r>
              <a:rPr lang="en-US" sz="2100" i="1" dirty="0"/>
              <a:t>:</a:t>
            </a:r>
            <a:r>
              <a:rPr lang="en-US" sz="2100" dirty="0"/>
              <a:t> </a:t>
            </a:r>
            <a:r>
              <a:rPr lang="en-US" sz="1900" dirty="0" smtClean="0"/>
              <a:t>Keyboard and mouse functionalities restricted while the CAPTCHA program is active and restored after validation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/>
              <a:t>R</a:t>
            </a:r>
            <a:r>
              <a:rPr lang="en-US" dirty="0" smtClean="0"/>
              <a:t>esults (con</a:t>
            </a:r>
            <a:r>
              <a:rPr lang="en-US" dirty="0" smtClean="0"/>
              <a:t>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464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Teensy </a:t>
            </a:r>
            <a:r>
              <a:rPr lang="en-US" dirty="0" smtClean="0"/>
              <a:t>set to emulate USB-HID(s) with </a:t>
            </a:r>
            <a:br>
              <a:rPr lang="en-US" dirty="0" smtClean="0"/>
            </a:br>
            <a:r>
              <a:rPr lang="en-US" dirty="0" smtClean="0"/>
              <a:t>attack loaded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test the effectiveness of the CAPTCHA-enabled driver in </a:t>
            </a:r>
            <a:r>
              <a:rPr lang="en-US" sz="2100" dirty="0"/>
              <a:t>defending </a:t>
            </a:r>
            <a:r>
              <a:rPr lang="en-US" sz="2100" dirty="0" smtClean="0"/>
              <a:t>against HID emulation </a:t>
            </a:r>
            <a:r>
              <a:rPr lang="en-US" sz="2100" dirty="0"/>
              <a:t>attacks</a:t>
            </a:r>
            <a:endParaRPr lang="en-US" sz="2100" dirty="0" smtClean="0"/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 smtClean="0"/>
              <a:t>Keyboard-based attacks:</a:t>
            </a:r>
          </a:p>
          <a:p>
            <a:pPr lvl="3"/>
            <a:r>
              <a:rPr lang="en-US" sz="2100" dirty="0" smtClean="0"/>
              <a:t>Teensy has the ability to open a terminal window before the CAPTCHA GUI loads</a:t>
            </a:r>
          </a:p>
          <a:p>
            <a:pPr lvl="3"/>
            <a:r>
              <a:rPr lang="en-US" sz="2100" dirty="0" smtClean="0"/>
              <a:t>Attacks unsuccessful in executing malicious commands</a:t>
            </a:r>
          </a:p>
          <a:p>
            <a:pPr lvl="2"/>
            <a:r>
              <a:rPr lang="en-US" dirty="0" smtClean="0"/>
              <a:t>Mouse-based attacks:</a:t>
            </a:r>
          </a:p>
          <a:p>
            <a:pPr lvl="3"/>
            <a:r>
              <a:rPr lang="en-US" sz="2100" dirty="0" smtClean="0"/>
              <a:t>Unable to open terminal window and execute commands before the CAPTCHA GUI loads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752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USB devices have become the standard for connecting devices, such as keyboard and mice, to computers.  The security and protection of the computers that they are being connect to is a concern.</a:t>
            </a:r>
          </a:p>
          <a:p>
            <a:pPr marL="68580" indent="0" algn="ctr">
              <a:buNone/>
            </a:pPr>
            <a:endParaRPr lang="en-US" sz="2000" dirty="0" smtClean="0"/>
          </a:p>
          <a:p>
            <a:pPr marL="68580" indent="0" algn="ctr">
              <a:buNone/>
            </a:pPr>
            <a:endParaRPr lang="en-US" sz="2000" dirty="0"/>
          </a:p>
          <a:p>
            <a:pPr marL="68580" indent="0" algn="ctr">
              <a:buNone/>
            </a:pPr>
            <a:r>
              <a:rPr lang="en-US" sz="2000" b="1" dirty="0" smtClean="0"/>
              <a:t>Attack Scenario</a:t>
            </a:r>
          </a:p>
          <a:p>
            <a:pPr marL="68580" indent="0" algn="ctr">
              <a:buNone/>
            </a:pPr>
            <a:r>
              <a:rPr lang="en-US" sz="2000" dirty="0" smtClean="0"/>
              <a:t>An attacker disguises a small microcontroller (the Teensy) as a flash drive and leaves it in a public space to wait for someone to plug it into their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Weaknesses revealed via testing:</a:t>
            </a:r>
          </a:p>
          <a:p>
            <a:pPr lvl="1"/>
            <a:r>
              <a:rPr lang="en-US" sz="2000" dirty="0" smtClean="0"/>
              <a:t>Delay in initial Bash script execution after the HID is inserted into the system</a:t>
            </a:r>
          </a:p>
          <a:p>
            <a:pPr lvl="1"/>
            <a:r>
              <a:rPr lang="en-US" sz="2000" dirty="0" smtClean="0"/>
              <a:t>Driver is ineffective when the HID is inserted while the computer is suspended or powered off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CAPTCHA GUI may be completed using any connected keyboard or mouse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 is ineffective against microcontrollers embedded inside of true HIDs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90999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CAPTCHA Improvements</a:t>
            </a:r>
          </a:p>
          <a:p>
            <a:pPr lvl="1"/>
            <a:r>
              <a:rPr lang="en-US" sz="1900" dirty="0" smtClean="0"/>
              <a:t>Use more advanced CAPTCHA characteristics or a professionally developed version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Modification Improvements</a:t>
            </a:r>
          </a:p>
          <a:p>
            <a:pPr lvl="1"/>
            <a:r>
              <a:rPr lang="en-US" sz="1900" dirty="0" smtClean="0"/>
              <a:t>Port restriction of HID functionalities and execution of the CAPTCHA program to the driver code (remove Bash script call)</a:t>
            </a:r>
          </a:p>
          <a:p>
            <a:pPr lvl="1"/>
            <a:r>
              <a:rPr lang="en-US" sz="1900" dirty="0" smtClean="0"/>
              <a:t>Programmatically ensure that the CAPTCHA is completed by the device that triggered it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Installation</a:t>
            </a:r>
          </a:p>
          <a:p>
            <a:pPr lvl="1"/>
            <a:r>
              <a:rPr lang="en-US" sz="1900" dirty="0" smtClean="0"/>
              <a:t>Configure the Bash shell script to work for each system user</a:t>
            </a:r>
            <a:endParaRPr lang="en-US" sz="19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Focus on the emulation of Human Interface Devices (HIDs), specifically a keyboard and mouse on a Linux OS.</a:t>
            </a:r>
          </a:p>
          <a:p>
            <a:endParaRPr lang="en-US" sz="2000" dirty="0"/>
          </a:p>
          <a:p>
            <a:r>
              <a:rPr lang="en-US" sz="2000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Create a suite of attacks on a Linux OS with the Teensy microcontroller which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16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Prevent the attacks by making a modification to the USB-HID driver which disables key features of the device, then locks and grabs focus and displays a captcha GUI for verification.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will users react to the USB device verification?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Emulated HID with or without file storage</a:t>
            </a:r>
          </a:p>
          <a:p>
            <a:pPr lvl="1"/>
            <a:r>
              <a:rPr lang="en-US" dirty="0" smtClean="0"/>
              <a:t>No combination </a:t>
            </a:r>
            <a:r>
              <a:rPr lang="en-US" dirty="0" err="1" smtClean="0"/>
              <a:t>HID+file</a:t>
            </a:r>
            <a:r>
              <a:rPr lang="en-US" dirty="0" smtClean="0"/>
              <a:t> storage systems known</a:t>
            </a:r>
          </a:p>
          <a:p>
            <a:r>
              <a:rPr lang="en-US" dirty="0" smtClean="0"/>
              <a:t>Cannot emulate display</a:t>
            </a:r>
          </a:p>
          <a:p>
            <a:r>
              <a:rPr lang="en-US" dirty="0" smtClean="0"/>
              <a:t>Attacker lacks physical or login access</a:t>
            </a:r>
          </a:p>
          <a:p>
            <a:pPr lvl="1"/>
            <a:r>
              <a:rPr lang="en-US" dirty="0" smtClean="0"/>
              <a:t>Device plugged in by victim while logged in</a:t>
            </a:r>
          </a:p>
          <a:p>
            <a:r>
              <a:rPr lang="en-US" dirty="0" smtClean="0"/>
              <a:t>Ubuntu 14.04 with standard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pic>
        <p:nvPicPr>
          <p:cNvPr id="6" name="teensyDemo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491.171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1000" y="3429000"/>
            <a:ext cx="4267200" cy="270478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secret files over an FTP server</a:t>
            </a:r>
          </a:p>
        </p:txBody>
      </p:sp>
    </p:spTree>
    <p:extLst>
      <p:ext uri="{BB962C8B-B14F-4D97-AF65-F5344CB8AC3E}">
        <p14:creationId xmlns:p14="http://schemas.microsoft.com/office/powerpoint/2010/main" val="25836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/>
              <a:t>A</a:t>
            </a:r>
            <a:r>
              <a:rPr lang="en-US" dirty="0" smtClean="0"/>
              <a:t>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</a:p>
        </p:txBody>
      </p:sp>
      <p:sp>
        <p:nvSpPr>
          <p:cNvPr id="3" name="AutoShape 6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isplaying 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isplaying 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isplaying 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isplaying 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Displaying 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25715"/>
            <a:ext cx="5638800" cy="28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5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</a:p>
        </p:txBody>
      </p:sp>
      <p:pic>
        <p:nvPicPr>
          <p:cNvPr id="1028" name="Picture 4" descr="http://2.bp.blogspot.com/-TMWzqvS4GkM/UGQnWn0BhPI/AAAAAAAAKYA/nczBNUUqaEo/s1600/remote-login-lightd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2" r="52445" b="25888"/>
          <a:stretch/>
        </p:blipFill>
        <p:spPr bwMode="auto">
          <a:xfrm>
            <a:off x="4076042" y="3352800"/>
            <a:ext cx="4624754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1401</TotalTime>
  <Words>1499</Words>
  <Application>Microsoft Office PowerPoint</Application>
  <PresentationFormat>On-screen Show (4:3)</PresentationFormat>
  <Paragraphs>220</Paragraphs>
  <Slides>23</Slides>
  <Notes>22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Teensy Attacks</vt:lpstr>
      <vt:lpstr>Teensy Attacks</vt:lpstr>
      <vt:lpstr>Teensy Attacks</vt:lpstr>
      <vt:lpstr>Teensy Attacks</vt:lpstr>
      <vt:lpstr>Design</vt:lpstr>
      <vt:lpstr>Kernel: Summary</vt:lpstr>
      <vt:lpstr>Kernel: Makefile Modification</vt:lpstr>
      <vt:lpstr>Kernel: Driver Modification</vt:lpstr>
      <vt:lpstr>Bash script</vt:lpstr>
      <vt:lpstr>Captcha GUI</vt:lpstr>
      <vt:lpstr>Usability Testing</vt:lpstr>
      <vt:lpstr>Experimental Results</vt:lpstr>
      <vt:lpstr>Experimental Results (cont’d)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</cp:lastModifiedBy>
  <cp:revision>138</cp:revision>
  <dcterms:created xsi:type="dcterms:W3CDTF">2006-08-16T00:00:00Z</dcterms:created>
  <dcterms:modified xsi:type="dcterms:W3CDTF">2015-04-15T04:26:51Z</dcterms:modified>
</cp:coreProperties>
</file>