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59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4020" autoAdjust="0"/>
  </p:normalViewPr>
  <p:slideViewPr>
    <p:cSldViewPr>
      <p:cViewPr varScale="1">
        <p:scale>
          <a:sx n="68" d="100"/>
          <a:sy n="68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only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r>
              <a:rPr lang="en-US" baseline="0" dirty="0" smtClean="0"/>
              <a:t> presented at the 2014 ACM SIGSAC Conference on Computer and Communications Security</a:t>
            </a:r>
          </a:p>
          <a:p>
            <a:r>
              <a:rPr lang="en-US" i="1" baseline="0" dirty="0" smtClean="0"/>
              <a:t>(SIGSAC = Special Interest Group on Security, Audit, and Control)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whether</a:t>
            </a:r>
            <a:r>
              <a:rPr lang="en-US" baseline="0" dirty="0" smtClean="0"/>
              <a:t> the application session is new or an ongoing session, and the place/city/block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 (applies to foreground and background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chooses to hide his or her location, two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City-level coarsening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Note: </a:t>
            </a:r>
            <a:r>
              <a:rPr lang="en-US" i="1" baseline="0" dirty="0" smtClean="0"/>
              <a:t>p</a:t>
            </a:r>
            <a:r>
              <a:rPr lang="en-US" i="1" baseline="-25000" dirty="0" smtClean="0"/>
              <a:t>min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for identification protection defaults to 0.0005 = 30 minutes at a certain location each day for 40 days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</a:t>
            </a:r>
            <a:r>
              <a:rPr lang="en-US" dirty="0" smtClean="0"/>
              <a:t>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LP-Guardian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temporarily caches location, the delay value increases with the increase of the inter-request interval.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Conclusion: LP-Guardian imposes a maximum delay of 30ms every 750ms which shouldn’t impact the app 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</a:t>
            </a:r>
            <a:r>
              <a:rPr lang="en-US" baseline="0" dirty="0" smtClean="0"/>
              <a:t> of 180 survey respondents believe mobile phone location data collection can pose a privacy threat. 85 – 87% care who views their </a:t>
            </a:r>
            <a:r>
              <a:rPr lang="en-US" baseline="0" dirty="0" smtClean="0"/>
              <a:t>loc. </a:t>
            </a:r>
            <a:r>
              <a:rPr lang="en-US" baseline="0" dirty="0" smtClean="0"/>
              <a:t>info.</a:t>
            </a:r>
          </a:p>
          <a:p>
            <a:r>
              <a:rPr lang="en-US" baseline="0" dirty="0" smtClean="0"/>
              <a:t>APIs that use the </a:t>
            </a:r>
            <a:r>
              <a:rPr lang="en-US" baseline="0" dirty="0" smtClean="0"/>
              <a:t>Android </a:t>
            </a:r>
            <a:r>
              <a:rPr lang="en-US" baseline="0" dirty="0" smtClean="0"/>
              <a:t>“Location” object. The standard mechanism for using location in </a:t>
            </a:r>
            <a:r>
              <a:rPr lang="en-US" baseline="0" dirty="0" smtClean="0"/>
              <a:t>Android </a:t>
            </a:r>
            <a:r>
              <a:rPr lang="en-US" baseline="0" dirty="0" smtClean="0"/>
              <a:t>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“Available application APIs” refers to the Android Location object, which is the only way most apps can view loc. </a:t>
            </a:r>
          </a:p>
          <a:p>
            <a:r>
              <a:rPr lang="en-US" baseline="0" dirty="0" smtClean="0"/>
              <a:t>Carrier can use cell towers, these are not included.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</a:t>
            </a:r>
            <a:r>
              <a:rPr lang="en-US" baseline="-25000" dirty="0" smtClean="0"/>
              <a:t>min</a:t>
            </a:r>
            <a:r>
              <a:rPr lang="en-US" dirty="0" smtClean="0"/>
              <a:t> </a:t>
            </a:r>
            <a:r>
              <a:rPr lang="en-US" dirty="0" smtClean="0"/>
              <a:t>of 0.05 is more relaxed</a:t>
            </a:r>
          </a:p>
          <a:p>
            <a:r>
              <a:rPr lang="en-US" dirty="0" smtClean="0"/>
              <a:t>Cumulative Distribution Function: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 the percentage of sessions in which app functionality is negatively affected</a:t>
            </a: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60% of the sessions are released for more than 60% of the users in the more privacy-constraint scenario of p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0.0005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Dummy: Adding dummy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r>
              <a:rPr lang="en-US" baseline="0" dirty="0" smtClean="0"/>
              <a:t> is not a big issue for normal apps. LP-Guardian handles special case such as fitness apps where location is accessed constantly and creates and artificial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Anonymized</a:t>
            </a:r>
            <a:r>
              <a:rPr lang="en-US" baseline="0" dirty="0" smtClean="0"/>
              <a:t> data meant cell tower ping based only. 95% of actions could be linked to a specific individual in the anonymous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Apps fall on continuum between poor usability and poor security.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Unrealistic assumptions cause many proposed solutions to be unworkable in real life.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A &amp; A or app running in background is automatically given only city-level location info. </a:t>
            </a:r>
          </a:p>
          <a:p>
            <a:r>
              <a:rPr lang="en-US" baseline="0" dirty="0" smtClean="0"/>
              <a:t>Rule for foreground apps is selected by user.</a:t>
            </a:r>
          </a:p>
          <a:p>
            <a:r>
              <a:rPr lang="en-US" baseline="0" dirty="0" smtClean="0"/>
              <a:t>“Follow rule” has 3 further options.</a:t>
            </a:r>
          </a:p>
          <a:p>
            <a:r>
              <a:rPr lang="en-US" baseline="0" dirty="0" smtClean="0"/>
              <a:t>When accurate location is needed, </a:t>
            </a:r>
            <a:r>
              <a:rPr lang="en-US" baseline="0" dirty="0" smtClean="0"/>
              <a:t>LP-Guardian </a:t>
            </a:r>
            <a:r>
              <a:rPr lang="en-US" baseline="0" dirty="0" smtClean="0"/>
              <a:t>decides if info is safe to release (more in Bonnie’s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most cases, </a:t>
            </a:r>
            <a:r>
              <a:rPr lang="en-US" dirty="0" smtClean="0"/>
              <a:t>LP-Guardian</a:t>
            </a:r>
            <a:r>
              <a:rPr lang="en-US" baseline="0" dirty="0" smtClean="0"/>
              <a:t> </a:t>
            </a:r>
            <a:r>
              <a:rPr lang="en-US" baseline="0" dirty="0" smtClean="0"/>
              <a:t>can achieve a good balance between functionality and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</a:t>
            </a:r>
            <a:r>
              <a:rPr lang="en-US" i="1" dirty="0" smtClean="0">
                <a:solidFill>
                  <a:srgbClr val="FF0000"/>
                </a:solidFill>
              </a:rPr>
              <a:t>were </a:t>
            </a:r>
            <a:r>
              <a:rPr lang="en-US" i="1" dirty="0" smtClean="0">
                <a:solidFill>
                  <a:srgbClr val="FF0000"/>
                </a:solidFill>
              </a:rPr>
              <a:t>discussed = the left half/automatic city-coarsened level of the diagram: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applies to foreground and persistent 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="1" baseline="0" dirty="0" smtClean="0">
                <a:sym typeface="Wingdings" panose="05000000000000000000" pitchFamily="2" charset="2"/>
              </a:rPr>
              <a:t>Threat Model: the adversary has access to a mapping between a set of </a:t>
            </a:r>
            <a:r>
              <a:rPr lang="en-US" sz="1100" b="1" baseline="0" dirty="0" smtClean="0">
                <a:sym typeface="Wingdings" panose="05000000000000000000" pitchFamily="2" charset="2"/>
              </a:rPr>
              <a:t>individuals </a:t>
            </a:r>
            <a:r>
              <a:rPr lang="en-US" sz="1100" b="1" baseline="0" dirty="0" smtClean="0">
                <a:sym typeface="Wingdings" panose="05000000000000000000" pitchFamily="2" charset="2"/>
              </a:rPr>
              <a:t>and the probability distributions of visiting each block in the city  aims to match the anonymous mobility histogram to an individual in the database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that the histogram belongs to a given individual (multinomial distribution)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application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Bl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>
                <a:sym typeface="Wingdings" panose="05000000000000000000" pitchFamily="2" charset="2"/>
              </a:rPr>
              <a:t>c</a:t>
            </a:r>
            <a:r>
              <a:rPr lang="en-US" i="1" baseline="-25000" dirty="0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 out of the total 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= P(bl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(client side) does not know other user’s 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</a:t>
            </a:r>
            <a:r>
              <a:rPr lang="en-US" i="0" baseline="0" dirty="0" smtClean="0">
                <a:sym typeface="Wingdings" panose="05000000000000000000" pitchFamily="2" charset="2"/>
              </a:rPr>
              <a:t>on </a:t>
            </a:r>
            <a:r>
              <a:rPr lang="en-US" i="0" baseline="0" dirty="0" smtClean="0">
                <a:sym typeface="Wingdings" panose="05000000000000000000" pitchFamily="2" charset="2"/>
              </a:rPr>
              <a:t>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baseline="0" dirty="0" smtClean="0"/>
              <a:t>Note: this slide only to be shown if more information on the polar Laplacian distribution is requested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Polar </a:t>
            </a:r>
            <a:r>
              <a:rPr lang="en-US" i="0" baseline="0" dirty="0" smtClean="0"/>
              <a:t>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 requesting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Android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 (bootstrapping)</a:t>
            </a:r>
          </a:p>
          <a:p>
            <a:pPr lvl="1"/>
            <a:r>
              <a:rPr lang="en-US" dirty="0" smtClean="0"/>
              <a:t>User mobility data: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with first LP-Guardian use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 (profiling protection)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within an application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r>
              <a:rPr lang="en-US" dirty="0" smtClean="0"/>
              <a:t>User Study</a:t>
            </a:r>
          </a:p>
          <a:p>
            <a:r>
              <a:rPr lang="en-US" dirty="0" smtClean="0"/>
              <a:t>Delay Overhead</a:t>
            </a:r>
          </a:p>
          <a:p>
            <a:r>
              <a:rPr lang="en-US" dirty="0" smtClean="0"/>
              <a:t>Battery Performance</a:t>
            </a:r>
          </a:p>
          <a:p>
            <a:r>
              <a:rPr lang="en-US" dirty="0" smtClean="0"/>
              <a:t>Loss in App Functionality</a:t>
            </a:r>
          </a:p>
          <a:p>
            <a:r>
              <a:rPr lang="en-US" dirty="0" smtClean="0"/>
              <a:t>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7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80032814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1457278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36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</a:t>
            </a:r>
            <a:r>
              <a:rPr lang="en-US" dirty="0" smtClean="0"/>
              <a:t>WhatsApp):  </a:t>
            </a:r>
            <a:r>
              <a:rPr lang="en-US" dirty="0" smtClean="0"/>
              <a:t>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198526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42102224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050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</a:t>
            </a:r>
            <a:r>
              <a:rPr lang="en-US" dirty="0" smtClean="0"/>
              <a:t>anonymization?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08629295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34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1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life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Relaxed privacy constraint enables releasing more of the user’s location</a:t>
            </a:r>
          </a:p>
          <a:p>
            <a:r>
              <a:rPr lang="en-US" dirty="0" smtClean="0"/>
              <a:t>Adding dummy locations increases the number of released sessions</a:t>
            </a:r>
          </a:p>
          <a:p>
            <a:r>
              <a:rPr lang="en-US" dirty="0" smtClean="0"/>
              <a:t>User with more diverse mobility pattern are naturally more protected</a:t>
            </a:r>
          </a:p>
          <a:p>
            <a:r>
              <a:rPr lang="en-US" dirty="0" smtClean="0"/>
              <a:t>Number of unreleased sessions with potential loss in functionality is low</a:t>
            </a:r>
          </a:p>
          <a:p>
            <a:r>
              <a:rPr lang="en-US" dirty="0" smtClean="0"/>
              <a:t>Most </a:t>
            </a:r>
            <a:r>
              <a:rPr lang="en-US" dirty="0"/>
              <a:t>of the unreleased sessions </a:t>
            </a:r>
            <a:r>
              <a:rPr lang="en-US" dirty="0" smtClean="0"/>
              <a:t>are </a:t>
            </a:r>
            <a:r>
              <a:rPr lang="en-US" dirty="0" smtClean="0"/>
              <a:t>for home </a:t>
            </a:r>
            <a:r>
              <a:rPr lang="en-US" dirty="0"/>
              <a:t>and </a:t>
            </a:r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/>
              <a:t>in app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16" y="3276600"/>
            <a:ext cx="595368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released sessions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0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All background location access is blocked, so we are only concerned with foreground location access</a:t>
            </a:r>
          </a:p>
          <a:p>
            <a:r>
              <a:rPr lang="en-US" dirty="0" smtClean="0"/>
              <a:t>Look at time per day when an app receives accurate location updates</a:t>
            </a:r>
          </a:p>
          <a:p>
            <a:r>
              <a:rPr lang="en-US" dirty="0" smtClean="0"/>
              <a:t>90% of apps have tracked time per day &lt; 500sec/day (8 minutes)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Tracking Threat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time tracked per day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60057"/>
            <a:ext cx="6523222" cy="311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4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smtClean="0"/>
              <a:t>etc. </a:t>
            </a:r>
            <a:r>
              <a:rPr lang="en-US" dirty="0" smtClean="0"/>
              <a:t>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5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</a:t>
            </a:r>
            <a:r>
              <a:rPr lang="en-US" dirty="0" smtClean="0"/>
              <a:t>iOS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2281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Approaches</a:t>
            </a:r>
          </a:p>
          <a:p>
            <a:pPr lvl="1"/>
            <a:r>
              <a:rPr lang="en-US" dirty="0" smtClean="0"/>
              <a:t>MockDroid: Allows complete disabling collection of location data</a:t>
            </a:r>
          </a:p>
          <a:p>
            <a:pPr lvl="1"/>
            <a:r>
              <a:rPr lang="en-US" dirty="0" smtClean="0"/>
              <a:t>Koi &amp; Cache: Require apps to use their APIs</a:t>
            </a:r>
          </a:p>
          <a:p>
            <a:pPr lvl="1"/>
            <a:r>
              <a:rPr lang="en-US" dirty="0" smtClean="0"/>
              <a:t>Micinski:  Coarsens all location data without regard to threat level or functionality</a:t>
            </a:r>
          </a:p>
          <a:p>
            <a:pPr lvl="1"/>
            <a:r>
              <a:rPr lang="en-US" dirty="0" smtClean="0"/>
              <a:t>PlaceMask: Allows users to provide false location data. Can make apps unusable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 (cell tower based location)</a:t>
            </a:r>
          </a:p>
          <a:p>
            <a:pPr lvl="1"/>
            <a:r>
              <a:rPr lang="en-US" dirty="0" smtClean="0"/>
              <a:t>Requires connection to anonymity server to provide anonymized location data</a:t>
            </a:r>
          </a:p>
          <a:p>
            <a:pPr lvl="1"/>
            <a:r>
              <a:rPr lang="en-US" dirty="0" smtClean="0"/>
              <a:t>Requires many other users in the same location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00943"/>
            <a:ext cx="7086600" cy="5370513"/>
          </a:xfrm>
        </p:spPr>
        <p:txBody>
          <a:bodyPr/>
          <a:lstStyle/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achieved via an anonymous histogram of city blocks visited given a database of background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 in the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/>
              <a:t>p</a:t>
            </a:r>
            <a:r>
              <a:rPr lang="en-US" i="1" baseline="-25000" dirty="0" smtClean="0"/>
              <a:t>min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i="1" dirty="0" smtClean="0"/>
              <a:t>p</a:t>
            </a:r>
            <a:r>
              <a:rPr lang="en-US" i="1" baseline="-25000" dirty="0" smtClean="0"/>
              <a:t>min</a:t>
            </a:r>
            <a:r>
              <a:rPr lang="en-US" dirty="0"/>
              <a:t> </a:t>
            </a:r>
            <a:r>
              <a:rPr lang="en-US" dirty="0" smtClean="0"/>
              <a:t>can be tuned using census data</a:t>
            </a:r>
          </a:p>
          <a:p>
            <a:pPr lvl="3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1178</TotalTime>
  <Words>2768</Words>
  <Application>Microsoft Office PowerPoint</Application>
  <PresentationFormat>On-screen Show (4:3)</PresentationFormat>
  <Paragraphs>301</Paragraphs>
  <Slides>25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Wingdings</vt:lpstr>
      <vt:lpstr>Wingdings 3</vt:lpstr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User Study</vt:lpstr>
      <vt:lpstr>USER study</vt:lpstr>
      <vt:lpstr>USER study</vt:lpstr>
      <vt:lpstr>USER study</vt:lpstr>
      <vt:lpstr>Delay Overhead</vt:lpstr>
      <vt:lpstr>Battery Performance</vt:lpstr>
      <vt:lpstr>loss in app functionality</vt:lpstr>
      <vt:lpstr>Evaluate Tracking Threat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100</cp:revision>
  <dcterms:created xsi:type="dcterms:W3CDTF">2006-08-16T00:00:00Z</dcterms:created>
  <dcterms:modified xsi:type="dcterms:W3CDTF">2015-03-02T04:17:23Z</dcterms:modified>
</cp:coreProperties>
</file>