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75399" autoAdjust="0"/>
  </p:normalViewPr>
  <p:slideViewPr>
    <p:cSldViewPr>
      <p:cViewPr varScale="1">
        <p:scale>
          <a:sx n="55" d="100"/>
          <a:sy n="55" d="100"/>
        </p:scale>
        <p:origin x="-1770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captcha</a:t>
            </a:r>
            <a:r>
              <a:rPr lang="en-US" baseline="0" dirty="0" smtClean="0"/>
              <a:t> GUI works by disabling special keys, so this shows an example of why it is necessary to protect a mouse in addition to a keyboard.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SEPARATE THREAD: 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</a:p>
          <a:p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</a:t>
            </a:r>
            <a:r>
              <a:rPr lang="en-US" b="1" baseline="0" dirty="0" smtClean="0"/>
              <a:t>external module </a:t>
            </a:r>
            <a:r>
              <a:rPr lang="en-US" baseline="0" dirty="0" smtClean="0"/>
              <a:t>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/var/log/syslog)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smtClean="0"/>
              <a:t>call_usermodehelper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Keyboard and mouse</a:t>
            </a:r>
            <a:r>
              <a:rPr lang="en-US" baseline="0" dirty="0" smtClean="0"/>
              <a:t> restriction and un-restriction done via xmodmap utility (part of the overall X Window System  / X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must be completed to un-restrict devices because all other ways of exiting the program have been disabled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for keyboard-based attack on the % of time that the terminal is spawned or the # of keystrokes entered into the terminal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inconsistent due to variables such as hardware performance, CPU usage, and delay/optimization of Teensy attack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captcha 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captcha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captcha 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Microcontrollers such</a:t>
            </a:r>
            <a:r>
              <a:rPr lang="en-US" baseline="0" dirty="0" smtClean="0"/>
              <a:t> as the Teensy are highly configurable, so display emulation or file storage may be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a server in my house, can send files to it from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screen that shows up may fool people into thinking it is a system message, and type in password to download drivers.</a:t>
            </a:r>
          </a:p>
          <a:p>
            <a:r>
              <a:rPr lang="en-US" baseline="0" dirty="0" smtClean="0"/>
              <a:t>A for loop is quickly written and cleared that waits for input and saves it to a file.</a:t>
            </a:r>
          </a:p>
          <a:p>
            <a:r>
              <a:rPr lang="en-US" baseline="0" dirty="0" smtClean="0"/>
              <a:t>Now Teensy can do any command that requires root </a:t>
            </a:r>
            <a:r>
              <a:rPr lang="en-US" baseline="0" dirty="0" err="1" smtClean="0"/>
              <a:t>privledges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can accept pw via pipe)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commands to disable the guest session and create a root user named “Guest Session”. Attacker can now login physically or remotely and do whatever he wants.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smtClean="0"/>
              <a:t>rm –rf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7" y="1134606"/>
            <a:ext cx="6852516" cy="49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39519" y="5100999"/>
            <a:ext cx="2182028" cy="1234430"/>
            <a:chOff x="1899722" y="4916956"/>
            <a:chExt cx="2182028" cy="1234430"/>
          </a:xfrm>
        </p:grpSpPr>
        <p:sp>
          <p:nvSpPr>
            <p:cNvPr id="4" name="TextBox 3"/>
            <p:cNvSpPr txBox="1"/>
            <p:nvPr/>
          </p:nvSpPr>
          <p:spPr>
            <a:xfrm>
              <a:off x="2415677" y="5859157"/>
              <a:ext cx="1285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= Conditional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99722" y="4916956"/>
              <a:ext cx="2182028" cy="1234430"/>
              <a:chOff x="1871950" y="4901726"/>
              <a:chExt cx="2182028" cy="123443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24350" y="4901726"/>
                <a:ext cx="304800" cy="304800"/>
              </a:xfrm>
              <a:prstGeom prst="ellipse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20378" y="5386727"/>
                <a:ext cx="495299" cy="228600"/>
              </a:xfrm>
              <a:prstGeom prst="roundRect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1871950" y="5816126"/>
                <a:ext cx="581828" cy="320030"/>
              </a:xfrm>
              <a:prstGeom prst="flowChartDecision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77578" y="538672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System Actions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77579" y="4904529"/>
                <a:ext cx="1676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User Interactions 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Mouse clicking disabled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pPr lvl="1"/>
            <a:r>
              <a:rPr lang="en-US" dirty="0" smtClean="0"/>
              <a:t>Contains mechanism to ensure that only one instance of the captcha GUI is running at any given time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hovering over keys on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captcha 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captcha 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captcha 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/>
              <a:t>Mouse-based </a:t>
            </a:r>
            <a:r>
              <a:rPr lang="en-US" dirty="0" smtClean="0"/>
              <a:t>attack:</a:t>
            </a:r>
            <a:endParaRPr lang="en-US" dirty="0"/>
          </a:p>
          <a:p>
            <a:pPr lvl="3"/>
            <a:r>
              <a:rPr lang="en-US" sz="2100" dirty="0"/>
              <a:t>Unable to open terminal window and execute commands before the </a:t>
            </a:r>
            <a:r>
              <a:rPr lang="en-US" sz="2100" dirty="0" smtClean="0"/>
              <a:t>captcha </a:t>
            </a:r>
            <a:r>
              <a:rPr lang="en-US" sz="2100" dirty="0"/>
              <a:t>GUI </a:t>
            </a:r>
            <a:r>
              <a:rPr lang="en-US" sz="2100" dirty="0" smtClean="0"/>
              <a:t>loads</a:t>
            </a:r>
            <a:endParaRPr lang="en-US" dirty="0" smtClean="0"/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connected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Improvements</a:t>
            </a:r>
          </a:p>
          <a:p>
            <a:pPr lvl="1"/>
            <a:r>
              <a:rPr lang="en-US" sz="1900" dirty="0" smtClean="0"/>
              <a:t>Use more advanced captcha 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captcha program to the driver code (remove Bash script call)</a:t>
            </a:r>
          </a:p>
          <a:p>
            <a:pPr lvl="1"/>
            <a:r>
              <a:rPr lang="en-US" sz="1900" dirty="0" smtClean="0"/>
              <a:t>Programmatically ensure that the captcha 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using the Teensy microcontroller to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Develop a defense against the attacks by making a modification to the usbhid driver that disables key features of the device, then locks and grabs system focus and displays a captcha GUI for validation that the device is human-controlled.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validation?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Kamkar – “USBDriveby”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K. </a:t>
            </a:r>
            <a:r>
              <a:rPr lang="en-US" sz="2000" dirty="0" err="1"/>
              <a:t>Nohl</a:t>
            </a:r>
            <a:r>
              <a:rPr lang="en-US" sz="2000" dirty="0"/>
              <a:t> and J. </a:t>
            </a:r>
            <a:r>
              <a:rPr lang="en-US" sz="2000" dirty="0" err="1"/>
              <a:t>Lell</a:t>
            </a:r>
            <a:r>
              <a:rPr lang="en-US" sz="2000" dirty="0"/>
              <a:t> – “</a:t>
            </a:r>
            <a:r>
              <a:rPr lang="en-US" sz="2000" dirty="0" err="1"/>
              <a:t>BadUSB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Describes how an emulated keyboard </a:t>
            </a:r>
            <a:r>
              <a:rPr lang="en-US" sz="1600" dirty="0" smtClean="0"/>
              <a:t>could </a:t>
            </a:r>
            <a:r>
              <a:rPr lang="en-US" sz="1600" dirty="0"/>
              <a:t>steal the administrative password on a Linux OS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2000" dirty="0" smtClean="0"/>
              <a:t>Z. Wang and A. Stavrou</a:t>
            </a:r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Barbhuiya</a:t>
            </a:r>
          </a:p>
          <a:p>
            <a:pPr lvl="1"/>
            <a:r>
              <a:rPr lang="en-US" sz="1600" dirty="0" smtClean="0"/>
              <a:t>Authentication based on keystroke dynamics.</a:t>
            </a:r>
          </a:p>
          <a:p>
            <a:pPr lvl="1"/>
            <a:r>
              <a:rPr lang="en-US" sz="1600" dirty="0" smtClean="0"/>
              <a:t>Would not work if attack is very short.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HID+file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Add Fake User</a:t>
            </a:r>
            <a:endParaRPr lang="en-US" dirty="0" smtClean="0"/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1553</TotalTime>
  <Words>1837</Words>
  <Application>Microsoft Office PowerPoint</Application>
  <PresentationFormat>On-screen Show (4:3)</PresentationFormat>
  <Paragraphs>241</Paragraphs>
  <Slides>23</Slides>
  <Notes>22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179</cp:revision>
  <dcterms:created xsi:type="dcterms:W3CDTF">2006-08-16T00:00:00Z</dcterms:created>
  <dcterms:modified xsi:type="dcterms:W3CDTF">2015-04-20T00:31:08Z</dcterms:modified>
</cp:coreProperties>
</file>