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66" d="100"/>
          <a:sy n="66" d="100"/>
        </p:scale>
        <p:origin x="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Rule for foreground apps is selected by user</a:t>
            </a:r>
          </a:p>
          <a:p>
            <a:r>
              <a:rPr lang="en-US" baseline="0" dirty="0" smtClean="0"/>
              <a:t>Unclear how LP-guardian decides if info is safe to release???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routes: (S Health</a:t>
            </a:r>
            <a:r>
              <a:rPr lang="en-US" baseline="0" dirty="0" smtClean="0"/>
              <a:t> as an example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Apps: Offline navigation is a possibility (load map before leaving).</a:t>
            </a:r>
            <a:r>
              <a:rPr lang="en-US" baseline="0" dirty="0" smtClean="0"/>
              <a:t> H</a:t>
            </a:r>
            <a:r>
              <a:rPr lang="en-US" dirty="0" smtClean="0"/>
              <a:t>owever, this does not allow for real-time traffic</a:t>
            </a:r>
            <a:r>
              <a:rPr lang="en-US" baseline="0" dirty="0" smtClean="0"/>
              <a:t>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</a:t>
            </a:r>
            <a:r>
              <a:rPr lang="en-US" dirty="0" err="1"/>
              <a:t>Kassem</a:t>
            </a:r>
            <a:r>
              <a:rPr lang="en-US" dirty="0"/>
              <a:t> </a:t>
            </a:r>
            <a:r>
              <a:rPr lang="en-US" dirty="0" err="1"/>
              <a:t>Fawaz</a:t>
            </a:r>
            <a:r>
              <a:rPr lang="en-US" dirty="0"/>
              <a:t>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LP-Guardian to more diverse participants with limited technical background for 6 </a:t>
            </a:r>
            <a:r>
              <a:rPr lang="en-US" dirty="0" smtClean="0"/>
              <a:t>months</a:t>
            </a:r>
          </a:p>
          <a:p>
            <a:r>
              <a:rPr lang="en-US" dirty="0"/>
              <a:t>Identify parts of the app where the privacy vs. </a:t>
            </a:r>
            <a:r>
              <a:rPr lang="en-US"/>
              <a:t>usability balance can </a:t>
            </a:r>
            <a:r>
              <a:rPr lang="en-US"/>
              <a:t>be </a:t>
            </a:r>
            <a:r>
              <a:rPr lang="en-US" smtClean="0"/>
              <a:t>improved</a:t>
            </a:r>
            <a:endParaRPr lang="en-US" dirty="0" smtClean="0"/>
          </a:p>
          <a:p>
            <a:r>
              <a:rPr lang="en-US" dirty="0" smtClean="0"/>
              <a:t>Make a similar app for </a:t>
            </a:r>
            <a:r>
              <a:rPr lang="en-US" dirty="0" err="1" smtClean="0"/>
              <a:t>ios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Navigation Apps – Allow app to collect accurate location data, but prevent it from transmitting the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7078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  <a:p>
            <a:r>
              <a:rPr lang="en-US" dirty="0" smtClean="0"/>
              <a:t>Threats indicate need for system to make following security improvements:</a:t>
            </a:r>
          </a:p>
          <a:p>
            <a:pPr lvl="1"/>
            <a:r>
              <a:rPr lang="en-US" dirty="0" smtClean="0"/>
              <a:t>Only access location data when the user expects the app to do so</a:t>
            </a:r>
          </a:p>
          <a:p>
            <a:pPr lvl="1"/>
            <a:r>
              <a:rPr lang="en-US" dirty="0" smtClean="0"/>
              <a:t>Only access location data with granularity necessary to perform intended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MockDroid</a:t>
            </a:r>
            <a:endParaRPr lang="en-US" dirty="0" smtClean="0"/>
          </a:p>
          <a:p>
            <a:pPr lvl="1"/>
            <a:r>
              <a:rPr lang="en-US" dirty="0" smtClean="0"/>
              <a:t>Allows user to disable apps using any location data</a:t>
            </a:r>
          </a:p>
          <a:p>
            <a:pPr lvl="1"/>
            <a:r>
              <a:rPr lang="en-US" dirty="0" smtClean="0"/>
              <a:t>Very secure, but severely hinders functionality of many apps</a:t>
            </a:r>
          </a:p>
          <a:p>
            <a:r>
              <a:rPr lang="en-US" dirty="0" smtClean="0"/>
              <a:t>Koi &amp; </a:t>
            </a:r>
            <a:r>
              <a:rPr lang="en-US" dirty="0" err="1" smtClean="0"/>
              <a:t>Caché</a:t>
            </a:r>
            <a:endParaRPr lang="en-US" dirty="0" smtClean="0"/>
          </a:p>
          <a:p>
            <a:pPr lvl="1"/>
            <a:r>
              <a:rPr lang="en-US" dirty="0" smtClean="0"/>
              <a:t>These require other apps to use their APIs to provide secure location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Approach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 (2 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minimal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from all 3 types of threats, and most types of app </a:t>
            </a:r>
          </a:p>
          <a:p>
            <a:r>
              <a:rPr lang="en-US" dirty="0"/>
              <a:t>Avoids various unrealistic assumptions 	</a:t>
            </a:r>
          </a:p>
          <a:p>
            <a:pPr lvl="1"/>
            <a:r>
              <a:rPr lang="en-US" dirty="0"/>
              <a:t>Require trusted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Requires apps to conform to specific location API</a:t>
            </a:r>
            <a:endParaRPr lang="en-US" dirty="0"/>
          </a:p>
          <a:p>
            <a:pPr lvl="1"/>
            <a:r>
              <a:rPr lang="en-US" dirty="0"/>
              <a:t>Require other users at the same time and in the same place as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Minimal </a:t>
            </a:r>
            <a:r>
              <a:rPr lang="en-US" dirty="0"/>
              <a:t>interference with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Allows most apps to provide full or only slightly reduced functionality</a:t>
            </a:r>
          </a:p>
          <a:p>
            <a:pPr lvl="1"/>
            <a:r>
              <a:rPr lang="en-US" dirty="0" smtClean="0"/>
              <a:t>Applies different privacy rules to different apps</a:t>
            </a:r>
          </a:p>
          <a:p>
            <a:pPr lvl="1"/>
            <a:r>
              <a:rPr lang="en-US" dirty="0" smtClean="0"/>
              <a:t>Balances need for functionality and privacy</a:t>
            </a:r>
          </a:p>
          <a:p>
            <a:pPr lvl="1"/>
            <a:r>
              <a:rPr lang="en-US" dirty="0" smtClean="0"/>
              <a:t>Less than 10% </a:t>
            </a:r>
            <a:r>
              <a:rPr lang="en-US" smtClean="0"/>
              <a:t>energy overhead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7.3 &amp; motivation section @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ynthetic routes, used for fitness related apps, could potentially create an unrealistic path such as through buildings, water, steep elevation changes, etc.</a:t>
            </a:r>
          </a:p>
          <a:p>
            <a:r>
              <a:rPr lang="en-US" dirty="0" smtClean="0"/>
              <a:t>Some apps also track elevation changes which would not be accurate with synthetic routes</a:t>
            </a:r>
          </a:p>
          <a:p>
            <a:r>
              <a:rPr lang="en-US" dirty="0" smtClean="0"/>
              <a:t>Navigational apps are not handled by the current version of LP-Guardian.</a:t>
            </a:r>
          </a:p>
          <a:p>
            <a:r>
              <a:rPr lang="en-US" dirty="0" smtClean="0"/>
              <a:t>City-Level Location would work for an app such as weather, but would be limited if used by a location specific search app where a user might be looking for the closest gas station, restaurant, store, </a:t>
            </a:r>
            <a:r>
              <a:rPr lang="en-US" dirty="0" err="1" smtClean="0"/>
              <a:t>etc</a:t>
            </a:r>
            <a:r>
              <a:rPr lang="en-US" dirty="0" smtClean="0"/>
              <a:t> to their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170</TotalTime>
  <Words>596</Words>
  <Application>Microsoft Office PowerPoint</Application>
  <PresentationFormat>On-screen Show (4:3)</PresentationFormat>
  <Paragraphs>67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 Pop</vt:lpstr>
      <vt:lpstr>Location Privacy Protection for Smartphone Users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</vt:lpstr>
      <vt:lpstr>Experimental Results</vt:lpstr>
      <vt:lpstr>Technical Weaknesses of Paper</vt:lpstr>
      <vt:lpstr>Potential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21</cp:revision>
  <dcterms:created xsi:type="dcterms:W3CDTF">2006-08-16T00:00:00Z</dcterms:created>
  <dcterms:modified xsi:type="dcterms:W3CDTF">2015-02-22T23:02:18Z</dcterms:modified>
</cp:coreProperties>
</file>