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19"/>
  </p:notesMasterIdLst>
  <p:sldIdLst>
    <p:sldId id="256" r:id="rId2"/>
    <p:sldId id="257" r:id="rId3"/>
    <p:sldId id="288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04" autoAdjust="0"/>
    <p:restoredTop sz="74020" autoAdjust="0"/>
  </p:normalViewPr>
  <p:slideViewPr>
    <p:cSldViewPr>
      <p:cViewPr varScale="1">
        <p:scale>
          <a:sx n="54" d="100"/>
          <a:sy n="54" d="100"/>
        </p:scale>
        <p:origin x="-13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E5661A-BDAA-4579-B2F5-AA9011776D83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76400"/>
            <a:ext cx="79248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CAPTCHA-Enabled HID Driver for Prevention of USB Keyboard and Mouse </a:t>
            </a:r>
            <a:r>
              <a:rPr lang="en-US" dirty="0" smtClean="0"/>
              <a:t>Emulation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03574"/>
            <a:ext cx="7924800" cy="1825625"/>
          </a:xfrm>
        </p:spPr>
        <p:txBody>
          <a:bodyPr>
            <a:normAutofit/>
          </a:bodyPr>
          <a:lstStyle/>
          <a:p>
            <a:r>
              <a:rPr lang="en-US" dirty="0" smtClean="0"/>
              <a:t>Vince </a:t>
            </a:r>
            <a:r>
              <a:rPr lang="en-US" dirty="0" smtClean="0"/>
              <a:t>Fasburg, Bonnie Reiff, and Josh Thomas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Captcha </a:t>
            </a:r>
            <a:r>
              <a:rPr lang="en-US" dirty="0" err="1" smtClean="0"/>
              <a:t>gui</a:t>
            </a:r>
            <a:endParaRPr lang="en-US" dirty="0"/>
          </a:p>
        </p:txBody>
      </p:sp>
      <p:pic>
        <p:nvPicPr>
          <p:cNvPr id="2050" name="Picture 2" descr="C:\GEAviationSystems\Edison\MSU\Classes\CSE_825\cse_825\Project\FinalReportTex\Pictures\JavaGU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659" y="3962400"/>
            <a:ext cx="2371725" cy="278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weaknesses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4384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6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Breakdown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3858"/>
              </p:ext>
            </p:extLst>
          </p:nvPr>
        </p:nvGraphicFramePr>
        <p:xfrm>
          <a:off x="457200" y="1600200"/>
          <a:ext cx="8382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772"/>
                <a:gridCol w="64732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Presentation</a:t>
                      </a:r>
                      <a:r>
                        <a:rPr lang="en-US" baseline="0" dirty="0" smtClean="0"/>
                        <a:t> Sections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Vince Fasburg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Threat Model,</a:t>
                      </a:r>
                      <a:r>
                        <a:rPr lang="en-US" baseline="0" dirty="0" smtClean="0"/>
                        <a:t> Teensy Attacks, Bash Script, Demo Video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Bonnie Reiff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Design, Kernel, Technical Weaknesses, Future 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Josh Thomas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Overview,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Motivation, Related Work, Captcha GUI, Usability Testing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25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419599"/>
          </a:xfrm>
        </p:spPr>
        <p:txBody>
          <a:bodyPr>
            <a:normAutofit fontScale="92500" lnSpcReduction="10000"/>
          </a:bodyPr>
          <a:lstStyle/>
          <a:p>
            <a:pPr marL="68580" indent="0" algn="ctr">
              <a:buNone/>
            </a:pPr>
            <a:r>
              <a:rPr lang="en-US" dirty="0" smtClean="0"/>
              <a:t>USB devices have become the standard for connecting devices, such as keyboard and mice, to computers.  The security and protection of the computers that they are being connect to is a concern.</a:t>
            </a:r>
          </a:p>
          <a:p>
            <a:pPr marL="68580" indent="0" algn="ctr">
              <a:buNone/>
            </a:pPr>
            <a:endParaRPr lang="en-US" dirty="0"/>
          </a:p>
          <a:p>
            <a:pPr marL="68580" indent="0" algn="ctr">
              <a:buNone/>
            </a:pPr>
            <a:r>
              <a:rPr lang="en-US" dirty="0" smtClean="0"/>
              <a:t>Attack Scenario:</a:t>
            </a:r>
          </a:p>
          <a:p>
            <a:pPr marL="68580" indent="0" algn="ctr">
              <a:buNone/>
            </a:pPr>
            <a:r>
              <a:rPr lang="en-US" dirty="0" smtClean="0"/>
              <a:t>An attacker disguises a small microcontroller (the Teensy) as a flash drive and leaves it in a public space to wait for someone to plug it into their computer.</a:t>
            </a:r>
          </a:p>
          <a:p>
            <a:pPr algn="ctr"/>
            <a:endParaRPr lang="en-US" dirty="0" smtClean="0"/>
          </a:p>
          <a:p>
            <a:pPr marL="925830" lvl="1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1026" name="Picture 2" descr="C:\GEAviationSystems\Edison\MSU\Classes\CSE_825\cse_825\Project\FinalReportTex\Pictures\Teens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5181600"/>
            <a:ext cx="283845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57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343399"/>
          </a:xfrm>
        </p:spPr>
        <p:txBody>
          <a:bodyPr>
            <a:normAutofit fontScale="92500"/>
          </a:bodyPr>
          <a:lstStyle/>
          <a:p>
            <a:pPr marL="68580" indent="0" algn="ctr">
              <a:buNone/>
            </a:pPr>
            <a:r>
              <a:rPr lang="en-US" dirty="0" smtClean="0"/>
              <a:t>Focus on the emulation of Human Interface Devices (HIDs), specifically a keyboard and mouse on a Linux OS.</a:t>
            </a:r>
          </a:p>
          <a:p>
            <a:endParaRPr lang="en-US" dirty="0"/>
          </a:p>
          <a:p>
            <a:r>
              <a:rPr lang="en-US" dirty="0" smtClean="0"/>
              <a:t>Two phases of the project:</a:t>
            </a:r>
          </a:p>
          <a:p>
            <a:pPr marL="925830" lvl="1" indent="-457200">
              <a:buFont typeface="+mj-lt"/>
              <a:buAutoNum type="arabicPeriod"/>
            </a:pPr>
            <a:r>
              <a:rPr lang="en-US" sz="2000" dirty="0" smtClean="0"/>
              <a:t>Create a suite of attacks on a Linux OS with the Teensy microcontroller which emulate a keyboard and mouse.</a:t>
            </a:r>
          </a:p>
          <a:p>
            <a:pPr marL="925830" lvl="1" indent="-457200">
              <a:buFont typeface="+mj-lt"/>
              <a:buAutoNum type="arabicPeriod"/>
            </a:pPr>
            <a:endParaRPr lang="en-US" sz="2000" dirty="0" smtClean="0"/>
          </a:p>
          <a:p>
            <a:pPr marL="925830" lvl="1" indent="-457200">
              <a:buFont typeface="+mj-lt"/>
              <a:buAutoNum type="arabicPeriod"/>
            </a:pPr>
            <a:r>
              <a:rPr lang="en-US" sz="2000" dirty="0" smtClean="0"/>
              <a:t>Prevent the attacks by making a modification to the USB-HID driver which disables key features of the device, then locks and grabs focus and displays a captcha GUI for verification.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2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190999"/>
          </a:xfrm>
        </p:spPr>
        <p:txBody>
          <a:bodyPr>
            <a:normAutofit fontScale="85000" lnSpcReduction="10000"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 smtClean="0"/>
              <a:t>What are the existing defenses against HID emulation attacks?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What is the extent of attacks that can be performed using HID emulation?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Can a driver be designed for USB mice and keyboards to defend against HID emulation attacks?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How effective will the driver be in defending against the HID emulation attacks?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How will users react to the USB device verification?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3074" name="Picture 2" descr="C:\GEAviationSystems\Edison\MSU\Classes\CSE_825\cse_825\Project\FinalReportTex\Pictures\design_flow_thr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53" y="3962400"/>
            <a:ext cx="3644107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1284</TotalTime>
  <Words>319</Words>
  <Application>Microsoft Office PowerPoint</Application>
  <PresentationFormat>On-screen Show (4:3)</PresentationFormat>
  <Paragraphs>60</Paragraphs>
  <Slides>17</Slides>
  <Notes>15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CAPTCHA-Enabled HID Driver for Prevention of USB Keyboard and Mouse Emulation</vt:lpstr>
      <vt:lpstr>Overview</vt:lpstr>
      <vt:lpstr>Overview</vt:lpstr>
      <vt:lpstr>Motivation</vt:lpstr>
      <vt:lpstr>Related work</vt:lpstr>
      <vt:lpstr>Threat model</vt:lpstr>
      <vt:lpstr>design</vt:lpstr>
      <vt:lpstr>Teensy attacks</vt:lpstr>
      <vt:lpstr>kernel</vt:lpstr>
      <vt:lpstr>Bash script</vt:lpstr>
      <vt:lpstr>Captcha gui</vt:lpstr>
      <vt:lpstr>Experimental results</vt:lpstr>
      <vt:lpstr>Usability testing</vt:lpstr>
      <vt:lpstr>Technical weaknesses</vt:lpstr>
      <vt:lpstr>Future work</vt:lpstr>
      <vt:lpstr>Questions?</vt:lpstr>
      <vt:lpstr>Presentation Breakdown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210068857</cp:lastModifiedBy>
  <cp:revision>113</cp:revision>
  <dcterms:created xsi:type="dcterms:W3CDTF">2006-08-16T00:00:00Z</dcterms:created>
  <dcterms:modified xsi:type="dcterms:W3CDTF">2015-04-13T21:44:41Z</dcterms:modified>
</cp:coreProperties>
</file>