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3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291" r:id="rId14"/>
    <p:sldId id="304" r:id="rId15"/>
    <p:sldId id="296" r:id="rId16"/>
    <p:sldId id="305" r:id="rId17"/>
    <p:sldId id="297" r:id="rId18"/>
    <p:sldId id="286" r:id="rId19"/>
    <p:sldId id="287" r:id="rId20"/>
    <p:sldId id="298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we didn’t do any testing on # of keystrokes entered or % of times </a:t>
            </a:r>
            <a:r>
              <a:rPr lang="en-US" baseline="0" dirty="0" err="1" smtClean="0"/>
              <a:t>teminal</a:t>
            </a:r>
            <a:r>
              <a:rPr lang="en-US" baseline="0" dirty="0" smtClean="0"/>
              <a:t> was spawned because there were too many variables for the measurements to be useful. Such as hardware performance, delay &amp; optimization of Teensy code. Also it is an implementation specific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2"/>
            <a:ext cx="1447800" cy="378767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Called from </a:t>
            </a:r>
            <a:r>
              <a:rPr lang="en-US" dirty="0" err="1" smtClean="0"/>
              <a:t>usbhid</a:t>
            </a:r>
            <a:r>
              <a:rPr lang="en-US" dirty="0" smtClean="0"/>
              <a:t> kernel code</a:t>
            </a:r>
          </a:p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No mouse clicks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</a:t>
            </a:r>
            <a:r>
              <a:rPr lang="en-US" dirty="0" err="1" smtClean="0"/>
              <a:t>HID+file</a:t>
            </a:r>
            <a:r>
              <a:rPr lang="en-US" dirty="0" smtClean="0"/>
              <a:t>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  <a:endParaRPr lang="en-US" dirty="0" smtClean="0"/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25715"/>
            <a:ext cx="6019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  <a:endParaRPr lang="en-US" dirty="0" smtClean="0"/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5052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1300</TotalTime>
  <Words>881</Words>
  <Application>Microsoft Office PowerPoint</Application>
  <PresentationFormat>On-screen Show (4:3)</PresentationFormat>
  <Paragraphs>140</Paragraphs>
  <Slides>21</Slides>
  <Notes>20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Makefile Modification</vt:lpstr>
      <vt:lpstr>Kernel: Driver Modification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119</cp:revision>
  <dcterms:created xsi:type="dcterms:W3CDTF">2006-08-16T00:00:00Z</dcterms:created>
  <dcterms:modified xsi:type="dcterms:W3CDTF">2015-04-15T00:37:02Z</dcterms:modified>
</cp:coreProperties>
</file>