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5"/>
  </p:notesMasterIdLst>
  <p:sldIdLst>
    <p:sldId id="292" r:id="rId2"/>
    <p:sldId id="293" r:id="rId3"/>
    <p:sldId id="294" r:id="rId4"/>
    <p:sldId id="295" r:id="rId5"/>
    <p:sldId id="277" r:id="rId6"/>
    <p:sldId id="303" r:id="rId7"/>
    <p:sldId id="299" r:id="rId8"/>
    <p:sldId id="300" r:id="rId9"/>
    <p:sldId id="301" r:id="rId10"/>
    <p:sldId id="302" r:id="rId11"/>
    <p:sldId id="289" r:id="rId12"/>
    <p:sldId id="290" r:id="rId13"/>
    <p:sldId id="306" r:id="rId14"/>
    <p:sldId id="291" r:id="rId15"/>
    <p:sldId id="304" r:id="rId16"/>
    <p:sldId id="296" r:id="rId17"/>
    <p:sldId id="297" r:id="rId18"/>
    <p:sldId id="305" r:id="rId19"/>
    <p:sldId id="307" r:id="rId20"/>
    <p:sldId id="286" r:id="rId21"/>
    <p:sldId id="287" r:id="rId22"/>
    <p:sldId id="29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75399" autoAdjust="0"/>
  </p:normalViewPr>
  <p:slideViewPr>
    <p:cSldViewPr>
      <p:cViewPr varScale="1">
        <p:scale>
          <a:sx n="88" d="100"/>
          <a:sy n="88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SEPARATE THREAD: The </a:t>
            </a:r>
            <a:r>
              <a:rPr lang="en-US" b="1" baseline="0" dirty="0" smtClean="0"/>
              <a:t>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Expanded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Kernel versions: 3.13.0-32 for initial development, 3.13.0-46 for final development and test (software update led to release patches)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Linux kernel source version 3.19.3 was the latest stable kernel version when development work began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</a:t>
            </a:r>
            <a:r>
              <a:rPr lang="en-US" baseline="0" dirty="0" smtClean="0"/>
              <a:t>additions</a:t>
            </a:r>
          </a:p>
          <a:p>
            <a:r>
              <a:rPr lang="en-US" baseline="0" dirty="0" smtClean="0"/>
              <a:t>Note: the Makefile also builds the usbkbd and usbmouse drivers – modification of these was outside the scope of the project but these drivers are important for the Future 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</a:t>
            </a:r>
            <a:r>
              <a:rPr lang="en-US" b="1" baseline="0" dirty="0" smtClean="0"/>
              <a:t>external module </a:t>
            </a:r>
            <a:r>
              <a:rPr lang="en-US" baseline="0" dirty="0" smtClean="0"/>
              <a:t>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Purpose</a:t>
            </a:r>
            <a:r>
              <a:rPr lang="en-US" u="sng" baseline="0" dirty="0" smtClean="0"/>
              <a:t> of the calls to the user-space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Logger: verification that the function was running (output found in /var/log/syslog)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Bash program: control the USB-HID functionalities and execute the CAPTCHA program</a:t>
            </a:r>
            <a:endParaRPr lang="en-US" u="none" dirty="0" smtClean="0"/>
          </a:p>
          <a:p>
            <a:endParaRPr lang="en-US" u="sng" dirty="0" smtClean="0"/>
          </a:p>
          <a:p>
            <a:r>
              <a:rPr lang="en-US" u="sng" dirty="0" smtClean="0"/>
              <a:t>call_usermodehelper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Keyboard and mouse</a:t>
            </a:r>
            <a:r>
              <a:rPr lang="en-US" baseline="0" dirty="0" smtClean="0"/>
              <a:t> restriction and un-restriction done via xmodmap utility (part of the overall X Window System  / X 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must be completed to un-restrict devices because all other ways of exiting the program have been disabled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details of the test: Teensy set to emulate a keyboard, mouse, and joystick (all USB-HIDs)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Limitations of testing:</a:t>
            </a:r>
            <a:r>
              <a:rPr lang="en-US" b="1" baseline="0" dirty="0" smtClean="0"/>
              <a:t> no testing done </a:t>
            </a:r>
            <a:r>
              <a:rPr lang="en-US" b="1" baseline="0" dirty="0" smtClean="0"/>
              <a:t>for keyboard-based attack on the % of time that the terminal is spawned or </a:t>
            </a:r>
            <a:r>
              <a:rPr lang="en-US" b="1" baseline="0" dirty="0" smtClean="0"/>
              <a:t>the # of keystrokes entered into the terminal </a:t>
            </a: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Results </a:t>
            </a:r>
            <a:r>
              <a:rPr lang="en-US" b="1" baseline="0" dirty="0" smtClean="0"/>
              <a:t>inconsistent due to variables such as hardware performance, CPU usage, and delay/optimization of Teensy attack </a:t>
            </a:r>
            <a:r>
              <a:rPr lang="en-US" b="1" baseline="0" dirty="0" smtClean="0"/>
              <a:t>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  <a:r>
              <a:rPr lang="en-US" u="none" dirty="0" smtClean="0"/>
              <a:t>:</a:t>
            </a:r>
            <a:r>
              <a:rPr lang="en-US" u="none" baseline="0" dirty="0" smtClean="0"/>
              <a:t> </a:t>
            </a:r>
            <a:r>
              <a:rPr lang="en-US" b="1" u="none" baseline="0" dirty="0" smtClean="0"/>
              <a:t>suggested improvements/corrections to these technical weakness are proposed in the next slide</a:t>
            </a:r>
            <a:endParaRPr lang="en-US" b="1" u="sng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 smtClean="0"/>
              <a:t>Consequences</a:t>
            </a:r>
            <a:r>
              <a:rPr lang="en-US" u="none" baseline="0" dirty="0" smtClean="0"/>
              <a:t> </a:t>
            </a:r>
            <a:r>
              <a:rPr lang="en-US" u="none" baseline="0" dirty="0" smtClean="0"/>
              <a:t>of using any connected keyboard or mouse: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Users may complete the </a:t>
            </a:r>
            <a:r>
              <a:rPr lang="en-US" u="none" baseline="0" dirty="0" smtClean="0"/>
              <a:t>captcha </a:t>
            </a:r>
            <a:r>
              <a:rPr lang="en-US" u="none" baseline="0" dirty="0" smtClean="0"/>
              <a:t>for an emulated HID if they fail to heed warning about completing the validation for malicious devices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u="none" baseline="0" dirty="0" smtClean="0"/>
              <a:t>(Out of Scope)</a:t>
            </a:r>
            <a:r>
              <a:rPr lang="en-US" b="0" u="non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Example: embed Teensy microcontroller with an attack loaded into a real keyboard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Scenario: user plugs in the keyboard with the embedded Teensy and completes the </a:t>
            </a:r>
            <a:r>
              <a:rPr lang="en-US" b="0" u="none" baseline="0" dirty="0" smtClean="0"/>
              <a:t>captcha </a:t>
            </a:r>
            <a:r>
              <a:rPr lang="en-US" b="0" u="none" baseline="0" dirty="0" smtClean="0"/>
              <a:t>GUI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Consequences: Teensy can begin executing attack commands after the </a:t>
            </a:r>
            <a:r>
              <a:rPr lang="en-US" b="0" u="none" baseline="0" dirty="0" smtClean="0"/>
              <a:t>captcha </a:t>
            </a:r>
            <a:r>
              <a:rPr lang="en-US" b="0" u="none" baseline="0" dirty="0" smtClean="0"/>
              <a:t>is completed by the human user</a:t>
            </a:r>
            <a:endParaRPr lang="en-US" b="1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baseline="0" dirty="0" smtClean="0"/>
              <a:t>Driver </a:t>
            </a:r>
            <a:r>
              <a:rPr lang="en-US" u="none" baseline="0" dirty="0" smtClean="0"/>
              <a:t>Modification Improvements: </a:t>
            </a:r>
            <a:r>
              <a:rPr lang="en-US" b="1" u="none" baseline="0" dirty="0" smtClean="0"/>
              <a:t>Overall idea = port all user-space calls to the C driver code (kernel mode)</a:t>
            </a:r>
            <a:endParaRPr lang="en-US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Structures: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Array identified in the usbkbd file that represents keyboard mapping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#defines identified for the usbmouse file that represent mouse button mappings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Modifications: use the input_report_key to ensure that the value of the key or button is not passed when hit/clicked if restricted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For bullet #2: system log shows that the system differentiates between each peripheral that is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Driver Installation: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Install the script for ever user OR dynamically configure the script based on the current user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Issue to overcome: Guest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Shows severity with which a system can be compromised.</a:t>
            </a:r>
          </a:p>
          <a:p>
            <a:endParaRPr lang="en-US" dirty="0" smtClean="0"/>
          </a:p>
          <a:p>
            <a:r>
              <a:rPr lang="en-US" dirty="0" smtClean="0"/>
              <a:t>2: Much</a:t>
            </a:r>
            <a:r>
              <a:rPr lang="en-US" baseline="0" dirty="0" smtClean="0"/>
              <a:t> less attention has been paid to authentication of USB HIDs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4: Speed of typing, relative times of presses and releases of the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Delete Files</a:t>
            </a:r>
          </a:p>
          <a:p>
            <a:pPr lvl="1"/>
            <a:r>
              <a:rPr lang="en-US" dirty="0" smtClean="0"/>
              <a:t>rm –rf *</a:t>
            </a:r>
          </a:p>
          <a:p>
            <a:endParaRPr lang="en-US" dirty="0"/>
          </a:p>
          <a:p>
            <a:r>
              <a:rPr lang="en-US" dirty="0" smtClean="0"/>
              <a:t>Mouse Example</a:t>
            </a:r>
          </a:p>
          <a:p>
            <a:pPr lvl="1"/>
            <a:r>
              <a:rPr lang="en-US" dirty="0" smtClean="0"/>
              <a:t>Open terminal without special keyboard keys</a:t>
            </a:r>
          </a:p>
        </p:txBody>
      </p:sp>
    </p:spTree>
    <p:extLst>
      <p:ext uri="{BB962C8B-B14F-4D97-AF65-F5344CB8AC3E}">
        <p14:creationId xmlns:p14="http://schemas.microsoft.com/office/powerpoint/2010/main" val="28783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5" y="867388"/>
            <a:ext cx="6486998" cy="4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419600"/>
            <a:ext cx="304800" cy="3048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28" y="4904601"/>
            <a:ext cx="495299" cy="2286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6200" y="5334000"/>
            <a:ext cx="581828" cy="320030"/>
          </a:xfrm>
          <a:prstGeom prst="flowChartDecisi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55" y="5361801"/>
            <a:ext cx="128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Conditional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28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System Actions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29" y="4422403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User Interactions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86071"/>
          </a:xfrm>
        </p:spPr>
        <p:txBody>
          <a:bodyPr/>
          <a:lstStyle/>
          <a:p>
            <a:r>
              <a:rPr lang="en-US" dirty="0" smtClean="0"/>
              <a:t>Development OS: Ubuntu 14.04 LTS</a:t>
            </a:r>
          </a:p>
          <a:p>
            <a:pPr lvl="1"/>
            <a:r>
              <a:rPr lang="en-US" dirty="0" smtClean="0"/>
              <a:t>Kernel Versions: 3.13.0-x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Source code for development from </a:t>
            </a:r>
            <a:r>
              <a:rPr lang="en-US" dirty="0" smtClean="0">
                <a:hlinkClick r:id="rId3"/>
              </a:rPr>
              <a:t>https://www.kernel.org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Source Version: 3.19.3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Driver modified: usbhid</a:t>
            </a:r>
          </a:p>
          <a:p>
            <a:pPr lvl="1"/>
            <a:r>
              <a:rPr lang="en-US" dirty="0" smtClean="0"/>
              <a:t>Applies to all USB human </a:t>
            </a:r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/>
              <a:t>d</a:t>
            </a:r>
            <a:r>
              <a:rPr lang="en-US" dirty="0" smtClean="0"/>
              <a:t>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3"/>
            <a:ext cx="1447800" cy="378766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590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628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458200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2788" y="2546991"/>
            <a:ext cx="20193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Environment parameters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Restricts </a:t>
            </a:r>
            <a:r>
              <a:rPr lang="en-US" dirty="0" smtClean="0"/>
              <a:t>mouse and keyboard</a:t>
            </a:r>
          </a:p>
          <a:p>
            <a:pPr lvl="1"/>
            <a:r>
              <a:rPr lang="en-US" dirty="0" smtClean="0"/>
              <a:t>Mouse clicking disabled</a:t>
            </a:r>
            <a:endParaRPr lang="en-US" dirty="0" smtClean="0"/>
          </a:p>
          <a:p>
            <a:pPr lvl="1"/>
            <a:r>
              <a:rPr lang="en-US" dirty="0" smtClean="0"/>
              <a:t>Only alphanumeric keys plus Shift and Enter</a:t>
            </a:r>
          </a:p>
          <a:p>
            <a:r>
              <a:rPr lang="en-US" dirty="0" smtClean="0"/>
              <a:t>Calls </a:t>
            </a:r>
            <a:r>
              <a:rPr lang="en-US" dirty="0" smtClean="0"/>
              <a:t>captcha GUI</a:t>
            </a:r>
          </a:p>
          <a:p>
            <a:pPr lvl="1"/>
            <a:r>
              <a:rPr lang="en-US" dirty="0" smtClean="0"/>
              <a:t>Contains mechanism to ensure that only one instance of the captcha GUI is running at any given time</a:t>
            </a:r>
            <a:endParaRPr lang="en-US" dirty="0" smtClean="0"/>
          </a:p>
          <a:p>
            <a:r>
              <a:rPr lang="en-US" dirty="0" smtClean="0"/>
              <a:t>Un-restricts devices when </a:t>
            </a:r>
            <a:r>
              <a:rPr lang="en-US" dirty="0" smtClean="0"/>
              <a:t>captcha </a:t>
            </a:r>
            <a:r>
              <a:rPr lang="en-US" dirty="0" smtClean="0"/>
              <a:t>is completed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</a:t>
            </a:r>
            <a:r>
              <a:rPr lang="en-US" dirty="0" smtClean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</a:t>
            </a:r>
            <a:r>
              <a:rPr lang="en-US" sz="1600" dirty="0" smtClean="0"/>
              <a:t>hovering over keys on virtual </a:t>
            </a:r>
            <a:r>
              <a:rPr lang="en-US" sz="1600" dirty="0" smtClean="0"/>
              <a:t>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90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USB Flash Drive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ensure that driver modification only applies to human interface devices</a:t>
            </a:r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Full functionality of built-in keyboard and mouse maintained</a:t>
            </a:r>
          </a:p>
          <a:p>
            <a:pPr lvl="2"/>
            <a:r>
              <a:rPr lang="en-US" dirty="0" smtClean="0"/>
              <a:t>No appearance of the </a:t>
            </a:r>
            <a:r>
              <a:rPr lang="en-US" dirty="0" smtClean="0"/>
              <a:t>captcha </a:t>
            </a:r>
            <a:r>
              <a:rPr lang="en-US" dirty="0" smtClean="0"/>
              <a:t>GUI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USB Mouse and USB Keyboard</a:t>
            </a:r>
          </a:p>
          <a:p>
            <a:pPr lvl="1"/>
            <a:r>
              <a:rPr lang="en-US" sz="2100" i="1" dirty="0"/>
              <a:t>Purpose:</a:t>
            </a:r>
            <a:r>
              <a:rPr lang="en-US" sz="2100" dirty="0"/>
              <a:t> </a:t>
            </a:r>
            <a:r>
              <a:rPr lang="en-US" sz="2100" dirty="0" smtClean="0"/>
              <a:t>verify the </a:t>
            </a:r>
            <a:r>
              <a:rPr lang="en-US" sz="2100" dirty="0" smtClean="0"/>
              <a:t>captcha </a:t>
            </a:r>
            <a:r>
              <a:rPr lang="en-US" sz="2100" dirty="0" smtClean="0"/>
              <a:t>program runs for expected human interface devices</a:t>
            </a:r>
          </a:p>
          <a:p>
            <a:pPr lvl="1"/>
            <a:r>
              <a:rPr lang="en-US" sz="2100" i="1" dirty="0" smtClean="0"/>
              <a:t>Results</a:t>
            </a:r>
            <a:r>
              <a:rPr lang="en-US" sz="2100" i="1" dirty="0"/>
              <a:t>:</a:t>
            </a:r>
            <a:r>
              <a:rPr lang="en-US" sz="2100" dirty="0"/>
              <a:t> </a:t>
            </a:r>
            <a:r>
              <a:rPr lang="en-US" sz="1900" dirty="0" smtClean="0"/>
              <a:t>Keyboard and mouse functionalities restricted while the </a:t>
            </a:r>
            <a:r>
              <a:rPr lang="en-US" sz="1900" dirty="0" smtClean="0"/>
              <a:t>captcha </a:t>
            </a:r>
            <a:r>
              <a:rPr lang="en-US" sz="1900" dirty="0" smtClean="0"/>
              <a:t>program is active and restored after validation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R</a:t>
            </a:r>
            <a:r>
              <a:rPr lang="en-US" dirty="0" smtClean="0"/>
              <a:t>esults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464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Teensy </a:t>
            </a:r>
            <a:r>
              <a:rPr lang="en-US" dirty="0" smtClean="0"/>
              <a:t>set to emulate USB-HID(s) with </a:t>
            </a:r>
            <a:br>
              <a:rPr lang="en-US" dirty="0" smtClean="0"/>
            </a:br>
            <a:r>
              <a:rPr lang="en-US" dirty="0" smtClean="0"/>
              <a:t>attack loaded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test the effectiveness of the CAPTCHA-enabled driver in </a:t>
            </a:r>
            <a:r>
              <a:rPr lang="en-US" sz="2100" dirty="0"/>
              <a:t>defending </a:t>
            </a:r>
            <a:r>
              <a:rPr lang="en-US" sz="2100" dirty="0" smtClean="0"/>
              <a:t>against HID emulation </a:t>
            </a:r>
            <a:r>
              <a:rPr lang="en-US" sz="2100" dirty="0"/>
              <a:t>attacks</a:t>
            </a:r>
            <a:endParaRPr lang="en-US" sz="2100" dirty="0" smtClean="0"/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/>
              <a:t>Mouse-based </a:t>
            </a:r>
            <a:r>
              <a:rPr lang="en-US" dirty="0" smtClean="0"/>
              <a:t>attack:</a:t>
            </a:r>
            <a:endParaRPr lang="en-US" dirty="0"/>
          </a:p>
          <a:p>
            <a:pPr lvl="3"/>
            <a:r>
              <a:rPr lang="en-US" sz="2100" dirty="0"/>
              <a:t>Unable to open terminal window and execute commands before the </a:t>
            </a:r>
            <a:r>
              <a:rPr lang="en-US" sz="2100" dirty="0" smtClean="0"/>
              <a:t>captcha </a:t>
            </a:r>
            <a:r>
              <a:rPr lang="en-US" sz="2100" dirty="0"/>
              <a:t>GUI </a:t>
            </a:r>
            <a:r>
              <a:rPr lang="en-US" sz="2100" dirty="0" smtClean="0"/>
              <a:t>loads</a:t>
            </a:r>
            <a:endParaRPr lang="en-US" dirty="0" smtClean="0"/>
          </a:p>
          <a:p>
            <a:pPr lvl="2"/>
            <a:r>
              <a:rPr lang="en-US" dirty="0" smtClean="0"/>
              <a:t>Keyboard-based </a:t>
            </a:r>
            <a:r>
              <a:rPr lang="en-US" dirty="0" smtClean="0"/>
              <a:t>attacks:</a:t>
            </a:r>
          </a:p>
          <a:p>
            <a:pPr lvl="3"/>
            <a:r>
              <a:rPr lang="en-US" sz="2100" dirty="0" smtClean="0"/>
              <a:t>Teensy has the ability to open a terminal window before the </a:t>
            </a:r>
            <a:r>
              <a:rPr lang="en-US" sz="2100" dirty="0" smtClean="0"/>
              <a:t>captcha</a:t>
            </a:r>
            <a:r>
              <a:rPr lang="en-US" sz="2100" dirty="0" smtClean="0"/>
              <a:t> </a:t>
            </a:r>
            <a:r>
              <a:rPr lang="en-US" sz="2100" dirty="0" smtClean="0"/>
              <a:t>GUI loads</a:t>
            </a:r>
          </a:p>
          <a:p>
            <a:pPr lvl="3"/>
            <a:r>
              <a:rPr lang="en-US" sz="2100" dirty="0" smtClean="0"/>
              <a:t>Attacks unsuccessful in executing malicious </a:t>
            </a:r>
            <a:r>
              <a:rPr lang="en-US" sz="2100" dirty="0" smtClean="0"/>
              <a:t>commands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5752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</a:t>
            </a:r>
            <a:r>
              <a:rPr lang="en-US" sz="2000" dirty="0" smtClean="0"/>
              <a:t>connected </a:t>
            </a:r>
            <a:r>
              <a:rPr lang="en-US" sz="2000" dirty="0" smtClean="0"/>
              <a:t>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Weaknesses revealed via testing:</a:t>
            </a:r>
          </a:p>
          <a:p>
            <a:pPr lvl="1"/>
            <a:r>
              <a:rPr lang="en-US" sz="2000" dirty="0" smtClean="0"/>
              <a:t>Delay in initial Bash script execution after the HID is inserted into the system</a:t>
            </a:r>
          </a:p>
          <a:p>
            <a:pPr lvl="1"/>
            <a:r>
              <a:rPr lang="en-US" sz="2000" dirty="0" smtClean="0"/>
              <a:t>Driver is ineffective when the HID is inserted while the computer is suspended or powered off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Captcha </a:t>
            </a:r>
            <a:r>
              <a:rPr lang="en-US" sz="2400" dirty="0" smtClean="0"/>
              <a:t>GUI may be completed using any connected keyboard or mouse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is ineffective against microcontrollers embedded inside of true HIDs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90999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Captcha </a:t>
            </a:r>
            <a:r>
              <a:rPr lang="en-US" sz="2300" dirty="0" smtClean="0"/>
              <a:t>Improvements</a:t>
            </a:r>
          </a:p>
          <a:p>
            <a:pPr lvl="1"/>
            <a:r>
              <a:rPr lang="en-US" sz="1900" dirty="0" smtClean="0"/>
              <a:t>Use more advanced </a:t>
            </a:r>
            <a:r>
              <a:rPr lang="en-US" sz="1900" dirty="0" smtClean="0"/>
              <a:t>captcha </a:t>
            </a:r>
            <a:r>
              <a:rPr lang="en-US" sz="1900" dirty="0" smtClean="0"/>
              <a:t>characteristics or a professionally developed version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Modification Improvements</a:t>
            </a:r>
          </a:p>
          <a:p>
            <a:pPr lvl="1"/>
            <a:r>
              <a:rPr lang="en-US" sz="1900" dirty="0" smtClean="0"/>
              <a:t>Port restriction of HID functionalities and execution of the </a:t>
            </a:r>
            <a:r>
              <a:rPr lang="en-US" sz="1900" dirty="0" smtClean="0"/>
              <a:t>captcha </a:t>
            </a:r>
            <a:r>
              <a:rPr lang="en-US" sz="1900" dirty="0" smtClean="0"/>
              <a:t>program to the driver code (remove Bash script call)</a:t>
            </a:r>
          </a:p>
          <a:p>
            <a:pPr lvl="1"/>
            <a:r>
              <a:rPr lang="en-US" sz="1900" dirty="0" smtClean="0"/>
              <a:t>Programmatically ensure that the </a:t>
            </a:r>
            <a:r>
              <a:rPr lang="en-US" sz="1900" dirty="0" smtClean="0"/>
              <a:t>captcha </a:t>
            </a:r>
            <a:r>
              <a:rPr lang="en-US" sz="1900" dirty="0" smtClean="0"/>
              <a:t>is completed by the device that triggered it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Installation</a:t>
            </a:r>
          </a:p>
          <a:p>
            <a:pPr lvl="1"/>
            <a:r>
              <a:rPr lang="en-US" sz="1900" dirty="0" smtClean="0"/>
              <a:t>Configure the Bash shell script to work for each system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</a:t>
            </a:r>
            <a:r>
              <a:rPr lang="en-US" sz="1600" dirty="0" smtClean="0"/>
              <a:t>OS using </a:t>
            </a:r>
            <a:r>
              <a:rPr lang="en-US" sz="1600" dirty="0" smtClean="0"/>
              <a:t>the Teensy microcontroller </a:t>
            </a:r>
            <a:r>
              <a:rPr lang="en-US" sz="1600" dirty="0" smtClean="0"/>
              <a:t>to </a:t>
            </a:r>
            <a:r>
              <a:rPr lang="en-US" sz="1600" dirty="0" smtClean="0"/>
              <a:t>emulate </a:t>
            </a:r>
            <a:r>
              <a:rPr lang="en-US" sz="1600" dirty="0" smtClean="0"/>
              <a:t>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Develop a defense against the attacks by making a modification to the usbhid driver that disables key features of the device, then locks and grabs system focus and displays a captcha GUI for validation that the device is human-controlled.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validation?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S. Kamkar – “USBDriveby”</a:t>
            </a:r>
          </a:p>
          <a:p>
            <a:pPr lvl="1"/>
            <a:r>
              <a:rPr lang="en-US" sz="1600" dirty="0" smtClean="0"/>
              <a:t>Using Teensy microcontroller to create a permanent connection to a remote server that is controller by the attacker.</a:t>
            </a:r>
          </a:p>
          <a:p>
            <a:r>
              <a:rPr lang="en-US" sz="2000" dirty="0" smtClean="0"/>
              <a:t>Z. Wang and A. Stavrou</a:t>
            </a:r>
          </a:p>
          <a:p>
            <a:pPr lvl="1"/>
            <a:r>
              <a:rPr lang="en-US" sz="1600" dirty="0" smtClean="0"/>
              <a:t>Proposes an extension to the USB driver.</a:t>
            </a:r>
          </a:p>
          <a:p>
            <a:pPr lvl="1"/>
            <a:r>
              <a:rPr lang="en-US" sz="1600" dirty="0" smtClean="0"/>
              <a:t>Excludes “non-programmable devices” such as keyboards and mice.</a:t>
            </a:r>
          </a:p>
          <a:p>
            <a:r>
              <a:rPr lang="en-US" sz="2000" dirty="0" smtClean="0"/>
              <a:t>A. Crenshaw – “Plug and Prey”</a:t>
            </a:r>
          </a:p>
          <a:p>
            <a:pPr lvl="1"/>
            <a:r>
              <a:rPr lang="en-US" sz="1600" dirty="0" smtClean="0"/>
              <a:t>Use registry changes to prevent USB devices from being installed.</a:t>
            </a:r>
          </a:p>
          <a:p>
            <a:pPr lvl="1"/>
            <a:r>
              <a:rPr lang="en-US" sz="1600" dirty="0" smtClean="0"/>
              <a:t>Will also prevent legitimate HIDs from being installed.</a:t>
            </a:r>
          </a:p>
          <a:p>
            <a:r>
              <a:rPr lang="en-US" sz="2000" dirty="0" smtClean="0"/>
              <a:t>F. Barbhuiya</a:t>
            </a:r>
          </a:p>
          <a:p>
            <a:pPr lvl="1"/>
            <a:r>
              <a:rPr lang="en-US" sz="1600" dirty="0" smtClean="0"/>
              <a:t>Authentication based on keystroke </a:t>
            </a:r>
            <a:r>
              <a:rPr lang="en-US" sz="1600" dirty="0" smtClean="0"/>
              <a:t>dynamics.</a:t>
            </a:r>
            <a:endParaRPr lang="en-US" sz="1600" dirty="0" smtClean="0"/>
          </a:p>
          <a:p>
            <a:pPr lvl="1"/>
            <a:r>
              <a:rPr lang="en-US" sz="1600" dirty="0" smtClean="0"/>
              <a:t>Would not work if attack is very </a:t>
            </a:r>
            <a:r>
              <a:rPr lang="en-US" sz="1600" dirty="0" smtClean="0"/>
              <a:t>short.</a:t>
            </a:r>
            <a:endParaRPr lang="en-US" sz="1600" dirty="0" smtClean="0"/>
          </a:p>
          <a:p>
            <a:r>
              <a:rPr lang="en-US" sz="2000" dirty="0" smtClean="0"/>
              <a:t>K. Nohl and J. Lell – “BadUSB”</a:t>
            </a:r>
          </a:p>
          <a:p>
            <a:pPr lvl="1"/>
            <a:r>
              <a:rPr lang="en-US" sz="1600" dirty="0" smtClean="0"/>
              <a:t>Describes how an emulated keyboard could steal the administrative password on a Linux OS.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Emulated HID with or without file storage</a:t>
            </a:r>
          </a:p>
          <a:p>
            <a:pPr lvl="1"/>
            <a:r>
              <a:rPr lang="en-US" dirty="0" smtClean="0"/>
              <a:t>No combination HID+file storage systems known</a:t>
            </a:r>
          </a:p>
          <a:p>
            <a:r>
              <a:rPr lang="en-US" dirty="0" smtClean="0"/>
              <a:t>Cannot emulate display</a:t>
            </a:r>
          </a:p>
          <a:p>
            <a:r>
              <a:rPr lang="en-US" dirty="0" smtClean="0"/>
              <a:t>Attacker lacks physical or login access</a:t>
            </a:r>
          </a:p>
          <a:p>
            <a:pPr lvl="1"/>
            <a:r>
              <a:rPr lang="en-US" dirty="0" smtClean="0"/>
              <a:t>Device plugged in by victim while logged in</a:t>
            </a:r>
          </a:p>
          <a:p>
            <a:r>
              <a:rPr lang="en-US" dirty="0" smtClean="0"/>
              <a:t>Ubuntu 14.04 with standard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pic>
        <p:nvPicPr>
          <p:cNvPr id="6" name="teensyDemo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91.17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0" y="3429000"/>
            <a:ext cx="4267200" cy="27047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secret files over an FTP server</a:t>
            </a:r>
          </a:p>
        </p:txBody>
      </p:sp>
    </p:spTree>
    <p:extLst>
      <p:ext uri="{BB962C8B-B14F-4D97-AF65-F5344CB8AC3E}">
        <p14:creationId xmlns:p14="http://schemas.microsoft.com/office/powerpoint/2010/main" val="25836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/>
              <a:t>A</a:t>
            </a:r>
            <a:r>
              <a:rPr lang="en-US" dirty="0" smtClean="0"/>
              <a:t>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sp>
        <p:nvSpPr>
          <p:cNvPr id="3" name="AutoShape 6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8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0" descr="Displaying 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isplaying 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14" descr="Displaying 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16" descr="Displaying 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25715"/>
            <a:ext cx="5638800" cy="28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pic>
        <p:nvPicPr>
          <p:cNvPr id="1028" name="Picture 4" descr="http://2.bp.blogspot.com/-TMWzqvS4GkM/UGQnWn0BhPI/AAAAAAAAKYA/nczBNUUqaEo/s1600/remote-login-lightd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2" r="52445" b="25888"/>
          <a:stretch/>
        </p:blipFill>
        <p:spPr bwMode="auto">
          <a:xfrm>
            <a:off x="4076042" y="3352800"/>
            <a:ext cx="4624754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1526</TotalTime>
  <Words>1682</Words>
  <Application>Microsoft Office PowerPoint</Application>
  <PresentationFormat>On-screen Show (4:3)</PresentationFormat>
  <Paragraphs>234</Paragraphs>
  <Slides>23</Slides>
  <Notes>22</Notes>
  <HiddenSlides>1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Teensy Attacks</vt:lpstr>
      <vt:lpstr>Teensy Attacks</vt:lpstr>
      <vt:lpstr>Teensy Attacks</vt:lpstr>
      <vt:lpstr>Teensy Attacks</vt:lpstr>
      <vt:lpstr>Design</vt:lpstr>
      <vt:lpstr>Kernel: Summary</vt:lpstr>
      <vt:lpstr>Kernel: Makefile Modification</vt:lpstr>
      <vt:lpstr>Kernel: Driver Modification</vt:lpstr>
      <vt:lpstr>Bash Script</vt:lpstr>
      <vt:lpstr>Captcha GUI</vt:lpstr>
      <vt:lpstr>Usability Testing</vt:lpstr>
      <vt:lpstr>Experimental Results</vt:lpstr>
      <vt:lpstr>Experimental Results (cont’d)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175</cp:revision>
  <dcterms:created xsi:type="dcterms:W3CDTF">2006-08-16T00:00:00Z</dcterms:created>
  <dcterms:modified xsi:type="dcterms:W3CDTF">2015-04-19T17:57:02Z</dcterms:modified>
</cp:coreProperties>
</file>