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1"/>
  </p:notesMasterIdLst>
  <p:sldIdLst>
    <p:sldId id="292" r:id="rId2"/>
    <p:sldId id="293" r:id="rId3"/>
    <p:sldId id="294" r:id="rId4"/>
    <p:sldId id="295" r:id="rId5"/>
    <p:sldId id="277" r:id="rId6"/>
    <p:sldId id="278" r:id="rId7"/>
    <p:sldId id="289" r:id="rId8"/>
    <p:sldId id="280" r:id="rId9"/>
    <p:sldId id="290" r:id="rId10"/>
    <p:sldId id="291" r:id="rId11"/>
    <p:sldId id="282" r:id="rId12"/>
    <p:sldId id="296" r:id="rId13"/>
    <p:sldId id="284" r:id="rId14"/>
    <p:sldId id="297" r:id="rId15"/>
    <p:sldId id="286" r:id="rId16"/>
    <p:sldId id="287" r:id="rId17"/>
    <p:sldId id="299" r:id="rId18"/>
    <p:sldId id="298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4" autoAdjust="0"/>
    <p:restoredTop sz="74020" autoAdjust="0"/>
  </p:normalViewPr>
  <p:slideViewPr>
    <p:cSldViewPr>
      <p:cViewPr varScale="1">
        <p:scale>
          <a:sx n="54" d="100"/>
          <a:sy n="54" d="100"/>
        </p:scale>
        <p:origin x="-13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err="1" smtClean="0"/>
              <a:t>call_usermodehelper</a:t>
            </a:r>
            <a:r>
              <a:rPr lang="en-US" u="sng" dirty="0" smtClean="0"/>
              <a:t>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Boxes = new</a:t>
            </a:r>
            <a:r>
              <a:rPr lang="en-US" baseline="0" dirty="0" smtClean="0"/>
              <a:t> additions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external module being built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1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Vince Fasburg, Bonnie Reiff, </a:t>
            </a:r>
            <a:r>
              <a:rPr lang="en-US" sz="2000" dirty="0" smtClean="0"/>
              <a:t>and</a:t>
            </a:r>
            <a:r>
              <a:rPr lang="en-US" dirty="0" smtClean="0"/>
              <a:t>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2"/>
            <a:ext cx="1447800" cy="378767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</a:t>
            </a:r>
            <a:r>
              <a:rPr lang="en-US" dirty="0" smtClean="0"/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0125" cy="419099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reated using Java Swing.</a:t>
            </a:r>
          </a:p>
          <a:p>
            <a:r>
              <a:rPr lang="en-US" sz="2000" dirty="0" smtClean="0"/>
              <a:t>Captcha is non-web based to show proof of concept, future work would be to add this.</a:t>
            </a:r>
          </a:p>
          <a:p>
            <a:r>
              <a:rPr lang="en-US" sz="2000" dirty="0" smtClean="0"/>
              <a:t>The GUI always stays on top of other windows and remains in focus.</a:t>
            </a:r>
          </a:p>
          <a:p>
            <a:r>
              <a:rPr lang="en-US" sz="2000" dirty="0" smtClean="0"/>
              <a:t>The ‘X’ to close is disabled.</a:t>
            </a:r>
          </a:p>
          <a:p>
            <a:r>
              <a:rPr lang="en-US" sz="2000" dirty="0" smtClean="0"/>
              <a:t>Two methods of validation: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Type directly in textbox - keyboard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Use virtual keyboard - mouse</a:t>
            </a:r>
          </a:p>
          <a:p>
            <a:pPr marL="736092" lvl="1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219200"/>
            <a:ext cx="3724275" cy="43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0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Allowed external users to attempt to use the GUI while under observation.</a:t>
            </a:r>
          </a:p>
          <a:p>
            <a:pPr marL="109728" indent="0">
              <a:buNone/>
            </a:pPr>
            <a:endParaRPr lang="en-US" sz="1000" dirty="0" smtClean="0"/>
          </a:p>
          <a:p>
            <a:r>
              <a:rPr lang="en-US" sz="2000" dirty="0" smtClean="0"/>
              <a:t>Three main outcomes:</a:t>
            </a:r>
          </a:p>
          <a:p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Users did not completely understand the idea behind hovering over the keys to validate the mouse.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Letters on the keys are too small / keys are too small.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Length of the directions was too long. Some did not read all the way through.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USB devices have become the standard for connecting devices, such as keyboard and mice, to computers.  The security and protection of the computers that they are being connect to is a concern.</a:t>
            </a:r>
          </a:p>
          <a:p>
            <a:pPr marL="68580" indent="0" algn="ctr">
              <a:buNone/>
            </a:pPr>
            <a:endParaRPr lang="en-US" sz="2000" dirty="0" smtClean="0"/>
          </a:p>
          <a:p>
            <a:pPr marL="68580" indent="0" algn="ctr">
              <a:buNone/>
            </a:pPr>
            <a:endParaRPr lang="en-US" sz="2000" dirty="0"/>
          </a:p>
          <a:p>
            <a:pPr marL="68580" indent="0" algn="ctr">
              <a:buNone/>
            </a:pPr>
            <a:r>
              <a:rPr lang="en-US" sz="2000" b="1" dirty="0" smtClean="0"/>
              <a:t>Attack Scenario</a:t>
            </a:r>
          </a:p>
          <a:p>
            <a:pPr marL="68580" indent="0" algn="ctr">
              <a:buNone/>
            </a:pPr>
            <a:r>
              <a:rPr lang="en-US" sz="2000" dirty="0" smtClean="0"/>
              <a:t>An attacker disguises a small microcontroller (the Teensy) as a flash drive and leaves it in a public space to wait for someone to plug it into their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Focus on the emulation of Human Interface Devices (HIDs), specifically a keyboard and mouse on a Linux OS.</a:t>
            </a:r>
          </a:p>
          <a:p>
            <a:endParaRPr lang="en-US" sz="2000" dirty="0"/>
          </a:p>
          <a:p>
            <a:r>
              <a:rPr lang="en-US" sz="2000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Create a suite of attacks on a Linux OS with the Teensy microcontroller which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16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Prevent the attacks by making a modification to the USB-HID driver which disables key features of the device, then locks and grabs focus and displays a captcha GUI for verification.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will users react to the USB device verification?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05" y="867388"/>
            <a:ext cx="6486998" cy="46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28600" y="4419600"/>
            <a:ext cx="304800" cy="3048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28" y="4904601"/>
            <a:ext cx="495299" cy="2286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6200" y="5334000"/>
            <a:ext cx="581828" cy="320030"/>
          </a:xfrm>
          <a:prstGeom prst="flowChartDecision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155" y="5361801"/>
            <a:ext cx="128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Conditional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828" y="4904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System Actions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829" y="4422403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User Interactions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Makefile 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1287</TotalTime>
  <Words>682</Words>
  <Application>Microsoft Office PowerPoint</Application>
  <PresentationFormat>On-screen Show (4:3)</PresentationFormat>
  <Paragraphs>111</Paragraphs>
  <Slides>19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Design</vt:lpstr>
      <vt:lpstr>Teensy Attacks</vt:lpstr>
      <vt:lpstr>Kernel: Makefile Modification</vt:lpstr>
      <vt:lpstr>Kernel: Driver Modification</vt:lpstr>
      <vt:lpstr>Bash Script</vt:lpstr>
      <vt:lpstr>Captcha GUI</vt:lpstr>
      <vt:lpstr>Experimental Results</vt:lpstr>
      <vt:lpstr>Usability Testing</vt:lpstr>
      <vt:lpstr>Technical Weaknesses</vt:lpstr>
      <vt:lpstr>Future Work</vt:lpstr>
      <vt:lpstr>Demo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115</cp:revision>
  <dcterms:created xsi:type="dcterms:W3CDTF">2006-08-16T00:00:00Z</dcterms:created>
  <dcterms:modified xsi:type="dcterms:W3CDTF">2015-04-15T00:00:19Z</dcterms:modified>
</cp:coreProperties>
</file>