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9" r:id="rId10"/>
    <p:sldId id="270" r:id="rId11"/>
    <p:sldId id="271" r:id="rId12"/>
    <p:sldId id="268" r:id="rId13"/>
    <p:sldId id="266" r:id="rId14"/>
    <p:sldId id="272" r:id="rId15"/>
    <p:sldId id="263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>
      <p:cViewPr>
        <p:scale>
          <a:sx n="66" d="100"/>
          <a:sy n="66" d="100"/>
        </p:scale>
        <p:origin x="-1266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Comfortable with inaccurate results at or near work/home - 57%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57</c:v>
                </c:pt>
                <c:pt idx="1">
                  <c:v>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egendEntry>
        <c:idx val="1"/>
        <c:delete val="1"/>
      </c:legendEntry>
      <c:layout>
        <c:manualLayout>
          <c:xMode val="edge"/>
          <c:yMode val="edge"/>
          <c:x val="0.47510990813648296"/>
          <c:y val="0.14248031496062993"/>
          <c:w val="0.51239009186351714"/>
          <c:h val="0.7150393700787401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 - 62%</c:v>
                </c:pt>
                <c:pt idx="1">
                  <c:v>Sometimes - 29%</c:v>
                </c:pt>
                <c:pt idx="2">
                  <c:v>Yes - 9%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62</c:v>
                </c:pt>
                <c:pt idx="1">
                  <c:v>29</c:v>
                </c:pt>
                <c:pt idx="2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No - 80%</c:v>
                </c:pt>
                <c:pt idx="1">
                  <c:v>Sometimes - 14%</c:v>
                </c:pt>
                <c:pt idx="2">
                  <c:v>Yes - 6%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80</c:v>
                </c:pt>
                <c:pt idx="1">
                  <c:v>14</c:v>
                </c:pt>
                <c:pt idx="2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7539025590551185"/>
          <c:y val="0.23377032416402496"/>
          <c:w val="0.31419307742782154"/>
          <c:h val="0.5194718273852132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4"/>
          <c:cat>
            <c:strRef>
              <c:f>Sheet1!$A$2:$A$4</c:f>
              <c:strCache>
                <c:ptCount val="3"/>
                <c:pt idx="0">
                  <c:v>Care about only distance - 36%</c:v>
                </c:pt>
                <c:pt idx="1">
                  <c:v>Care about distance and tracks - 58%</c:v>
                </c:pt>
                <c:pt idx="2">
                  <c:v>Care about tracks - 6%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36</c:v>
                </c:pt>
                <c:pt idx="1">
                  <c:v>58</c:v>
                </c:pt>
                <c:pt idx="2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0596124558504263"/>
          <c:y val="7.5008366141732286E-2"/>
          <c:w val="0.49403875441495737"/>
          <c:h val="0.8499832677165354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Yes - 12%</c:v>
                </c:pt>
                <c:pt idx="1">
                  <c:v>No - 88%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</c:v>
                </c:pt>
                <c:pt idx="1">
                  <c:v>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8CFC-D614-4432-A7DB-A65856E85B43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BC3C-0900-4ACD-9030-5BE6C244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A&amp;A = Advertising</a:t>
            </a:r>
            <a:r>
              <a:rPr lang="en-US" baseline="0" dirty="0" smtClean="0"/>
              <a:t> &amp; analytics</a:t>
            </a:r>
          </a:p>
          <a:p>
            <a:r>
              <a:rPr lang="en-US" baseline="0" dirty="0" smtClean="0"/>
              <a:t>Rule for foreground apps is selected by user</a:t>
            </a:r>
          </a:p>
          <a:p>
            <a:r>
              <a:rPr lang="en-US" baseline="0" dirty="0" smtClean="0"/>
              <a:t>Unclear how LP-guardian decides if info is safe to release???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36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Synthetic routes: (S Health</a:t>
            </a:r>
            <a:r>
              <a:rPr lang="en-US" baseline="0" dirty="0" smtClean="0"/>
              <a:t> as an example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Nav</a:t>
            </a:r>
            <a:r>
              <a:rPr lang="en-US" dirty="0" smtClean="0"/>
              <a:t> Apps: Offline navigation is a possibility (load map before leaving).</a:t>
            </a:r>
            <a:r>
              <a:rPr lang="en-US" baseline="0" dirty="0" smtClean="0"/>
              <a:t> H</a:t>
            </a:r>
            <a:r>
              <a:rPr lang="en-US" dirty="0" smtClean="0"/>
              <a:t>owever, this does not allow for real-time traffic</a:t>
            </a:r>
            <a:r>
              <a:rPr lang="en-US" baseline="0" dirty="0" smtClean="0"/>
              <a:t> updates.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47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“Allow” principles</a:t>
            </a:r>
            <a:r>
              <a:rPr lang="en-US" baseline="0" dirty="0" smtClean="0"/>
              <a:t> relate to apps overreaching their location authority</a:t>
            </a:r>
          </a:p>
          <a:p>
            <a:r>
              <a:rPr lang="en-US" baseline="0" dirty="0" smtClean="0"/>
              <a:t>“Prevent” principles relate to the 3 location privacy threats from before</a:t>
            </a:r>
          </a:p>
          <a:p>
            <a:r>
              <a:rPr lang="en-US" baseline="0" dirty="0" smtClean="0"/>
              <a:t>Last 2 principles are practical concerns to ensure such a tool would be practical and likely to become widely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36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Looking to see if there is a  market for an app like LP-Guardian</a:t>
            </a:r>
          </a:p>
          <a:p>
            <a:r>
              <a:rPr lang="en-US" dirty="0" smtClean="0"/>
              <a:t>70 from social network announcements, 110 from amazon</a:t>
            </a:r>
            <a:r>
              <a:rPr lang="en-US" baseline="0" dirty="0" smtClean="0"/>
              <a:t> mechanical </a:t>
            </a:r>
            <a:r>
              <a:rPr lang="en-US" baseline="0" dirty="0" err="1" smtClean="0"/>
              <a:t>turk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82% indicate no problem</a:t>
            </a:r>
            <a:r>
              <a:rPr lang="en-US" baseline="0" dirty="0" smtClean="0"/>
              <a:t> sharing city level location for social networking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78% indicate no problem</a:t>
            </a:r>
            <a:r>
              <a:rPr lang="en-US" baseline="0" dirty="0" smtClean="0"/>
              <a:t> sharing city level location for messaging.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Conclusion is that users generally won’t mind some loss in app location functionality at home/work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Looked</a:t>
            </a:r>
            <a:r>
              <a:rPr lang="en-US" baseline="0" dirty="0" smtClean="0"/>
              <a:t> at 40 location accessing apps and took average</a:t>
            </a:r>
          </a:p>
          <a:p>
            <a:r>
              <a:rPr lang="en-US" baseline="0" dirty="0" smtClean="0"/>
              <a:t>Inside: </a:t>
            </a:r>
            <a:r>
              <a:rPr lang="en-US" baseline="0" dirty="0" err="1" smtClean="0"/>
              <a:t>anonymization</a:t>
            </a:r>
            <a:r>
              <a:rPr lang="en-US" baseline="0" dirty="0" smtClean="0"/>
              <a:t> delay for worst-case scenario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Looked</a:t>
            </a:r>
            <a:r>
              <a:rPr lang="en-US" baseline="0" dirty="0" smtClean="0"/>
              <a:t> at 40 location accessing apps and took average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96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661A-BDAA-4579-B2F5-AA9011776D83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8992-9F5B-4E9D-871D-4517B2EC8643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FF28-7A78-4393-9577-5BAAAFE250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676400"/>
            <a:ext cx="66294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Location Privacy Protection for Smartphone Users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03574"/>
            <a:ext cx="6629400" cy="1825625"/>
          </a:xfrm>
        </p:spPr>
        <p:txBody>
          <a:bodyPr>
            <a:normAutofit/>
          </a:bodyPr>
          <a:lstStyle/>
          <a:p>
            <a:r>
              <a:rPr lang="en-US" dirty="0"/>
              <a:t>Paper by: </a:t>
            </a:r>
            <a:r>
              <a:rPr lang="en-US" dirty="0" err="1"/>
              <a:t>Kassem</a:t>
            </a:r>
            <a:r>
              <a:rPr lang="en-US" dirty="0"/>
              <a:t> </a:t>
            </a:r>
            <a:r>
              <a:rPr lang="en-US" dirty="0" err="1"/>
              <a:t>Fawaz</a:t>
            </a:r>
            <a:r>
              <a:rPr lang="en-US" dirty="0"/>
              <a:t> and Kang G. </a:t>
            </a:r>
            <a:r>
              <a:rPr lang="en-US" dirty="0" smtClean="0"/>
              <a:t>Shin</a:t>
            </a:r>
          </a:p>
          <a:p>
            <a:r>
              <a:rPr lang="en-US" dirty="0" smtClean="0"/>
              <a:t>Presentation by: Vince Fasburg, Bonnie Reiff, Josh Thomas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76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Messaging (</a:t>
            </a:r>
            <a:r>
              <a:rPr lang="en-US" dirty="0" err="1" smtClean="0"/>
              <a:t>WhatsAp</a:t>
            </a:r>
            <a:r>
              <a:rPr lang="en-US" dirty="0" smtClean="0"/>
              <a:t>):  Do they share location at or near home/work?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Sports/Fitness: 	</a:t>
            </a:r>
            <a:endParaRPr lang="en-US" dirty="0" smtClean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752859790"/>
              </p:ext>
            </p:extLst>
          </p:nvPr>
        </p:nvGraphicFramePr>
        <p:xfrm>
          <a:off x="2667000" y="1828800"/>
          <a:ext cx="6096000" cy="195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258966106"/>
              </p:ext>
            </p:extLst>
          </p:nvPr>
        </p:nvGraphicFramePr>
        <p:xfrm>
          <a:off x="961571" y="3962400"/>
          <a:ext cx="8153400" cy="203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49979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Gaming: Will the game experience change with location </a:t>
            </a:r>
            <a:r>
              <a:rPr lang="en-US" dirty="0" err="1" smtClean="0"/>
              <a:t>anonymization</a:t>
            </a: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Weather:  Over half indicated weather information would not change at city level	</a:t>
            </a:r>
            <a:endParaRPr lang="en-US" dirty="0" smtClean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140040108"/>
              </p:ext>
            </p:extLst>
          </p:nvPr>
        </p:nvGraphicFramePr>
        <p:xfrm>
          <a:off x="2590800" y="1752600"/>
          <a:ext cx="6096000" cy="210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60373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/>
          <a:lstStyle/>
          <a:p>
            <a:pPr marL="68580" indent="0">
              <a:buNone/>
            </a:pPr>
            <a:r>
              <a:rPr lang="en-US" dirty="0" smtClean="0"/>
              <a:t>Delay Overhead</a:t>
            </a:r>
          </a:p>
          <a:p>
            <a:r>
              <a:rPr lang="en-US" dirty="0" smtClean="0"/>
              <a:t>Delay between time the location is created and the time the modified location is delivered to the app.</a:t>
            </a:r>
            <a:endParaRPr lang="en-US" dirty="0"/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" y="2590800"/>
            <a:ext cx="246888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520" y="2590799"/>
            <a:ext cx="246888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99" y="2600325"/>
            <a:ext cx="246888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46760" y="5638800"/>
            <a:ext cx="1981200" cy="381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Galaxy Nexus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42360" y="5638800"/>
            <a:ext cx="1981200" cy="381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Galaxy S3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92239" y="5638800"/>
            <a:ext cx="1981200" cy="381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Galaxy S4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862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/>
          <a:lstStyle/>
          <a:p>
            <a:pPr marL="68580" indent="0">
              <a:buNone/>
            </a:pPr>
            <a:r>
              <a:rPr lang="en-US" dirty="0" smtClean="0"/>
              <a:t>Battery Performance</a:t>
            </a:r>
          </a:p>
          <a:p>
            <a:r>
              <a:rPr lang="en-US" dirty="0" smtClean="0"/>
              <a:t>No significant drop in battery time with use of LP-Guardian</a:t>
            </a:r>
            <a:endParaRPr lang="en-US" dirty="0"/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246888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67000"/>
            <a:ext cx="246888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2667000"/>
            <a:ext cx="246888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7265" y="5715000"/>
            <a:ext cx="1981200" cy="381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Galaxy Nexus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24262" y="5715000"/>
            <a:ext cx="1981200" cy="381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Galaxy S3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07455" y="5715000"/>
            <a:ext cx="1981200" cy="381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Galaxy S4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43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/>
          <a:lstStyle/>
          <a:p>
            <a:pPr marL="68580" indent="0">
              <a:buNone/>
            </a:pPr>
            <a:r>
              <a:rPr lang="en-US" dirty="0" smtClean="0"/>
              <a:t>Section 7.2??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41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Weaknesses of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ynthetic routes, used for fitness related apps, could potentially create an unrealistic path such as through buildings, water, steep elevation changes, etc.</a:t>
            </a:r>
          </a:p>
          <a:p>
            <a:r>
              <a:rPr lang="en-US" dirty="0" smtClean="0"/>
              <a:t>Some apps also track elevation changes which would not be accurate with synthetic routes</a:t>
            </a:r>
          </a:p>
          <a:p>
            <a:r>
              <a:rPr lang="en-US" dirty="0" smtClean="0"/>
              <a:t>Navigational apps are not handled by the current version of LP-Guardian.</a:t>
            </a:r>
          </a:p>
          <a:p>
            <a:r>
              <a:rPr lang="en-US" dirty="0" smtClean="0"/>
              <a:t>City-Level Location would work for an app such as weather, but would be limited if used by a location specific search app where a user might be looking for the closest gas station, restaurant, store, </a:t>
            </a:r>
            <a:r>
              <a:rPr lang="en-US" dirty="0" err="1" smtClean="0"/>
              <a:t>etc</a:t>
            </a:r>
            <a:r>
              <a:rPr lang="en-US" dirty="0" smtClean="0"/>
              <a:t> to their location.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20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 LP-Guardian to more diverse participants with limited technical background for 6 </a:t>
            </a:r>
            <a:r>
              <a:rPr lang="en-US" dirty="0" smtClean="0"/>
              <a:t>months</a:t>
            </a:r>
          </a:p>
          <a:p>
            <a:r>
              <a:rPr lang="en-US" dirty="0"/>
              <a:t>Identify parts of the app where the privacy vs. usability balance can be </a:t>
            </a:r>
            <a:r>
              <a:rPr lang="en-US" dirty="0" smtClean="0"/>
              <a:t>improved</a:t>
            </a:r>
            <a:endParaRPr lang="en-US" dirty="0" smtClean="0"/>
          </a:p>
          <a:p>
            <a:r>
              <a:rPr lang="en-US" dirty="0" smtClean="0"/>
              <a:t>Make a similar app for </a:t>
            </a:r>
            <a:r>
              <a:rPr lang="en-US" dirty="0" err="1" smtClean="0"/>
              <a:t>ios</a:t>
            </a:r>
            <a:r>
              <a:rPr lang="en-US" dirty="0" smtClean="0"/>
              <a:t> devices</a:t>
            </a:r>
          </a:p>
          <a:p>
            <a:r>
              <a:rPr lang="en-US" dirty="0" smtClean="0"/>
              <a:t>Navigation Apps – Allow app to collect accurate location data, but prevent it from transmitting the </a:t>
            </a:r>
            <a:r>
              <a:rPr lang="en-US" dirty="0" smtClean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27078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Research indicated users are concerned with location data collected by smartphone apps</a:t>
            </a:r>
          </a:p>
          <a:p>
            <a:r>
              <a:rPr lang="en-US" dirty="0" smtClean="0"/>
              <a:t>Collected location data by malicious application poses the following privacy threats:</a:t>
            </a:r>
          </a:p>
          <a:p>
            <a:pPr lvl="1"/>
            <a:r>
              <a:rPr lang="en-US" dirty="0" smtClean="0"/>
              <a:t>Real-time location tracking of user</a:t>
            </a:r>
          </a:p>
          <a:p>
            <a:pPr lvl="1"/>
            <a:r>
              <a:rPr lang="en-US" dirty="0" smtClean="0"/>
              <a:t>User identification through frequently visited locations</a:t>
            </a:r>
          </a:p>
          <a:p>
            <a:pPr lvl="1"/>
            <a:r>
              <a:rPr lang="en-US" dirty="0" smtClean="0"/>
              <a:t>User profiling even without identification</a:t>
            </a:r>
          </a:p>
          <a:p>
            <a:r>
              <a:rPr lang="en-US" dirty="0" smtClean="0"/>
              <a:t>Threats indicate need for system to make following security improvements:</a:t>
            </a:r>
          </a:p>
          <a:p>
            <a:pPr lvl="1"/>
            <a:r>
              <a:rPr lang="en-US" dirty="0" smtClean="0"/>
              <a:t>Only access location data when the user expects the app to do so</a:t>
            </a:r>
          </a:p>
          <a:p>
            <a:pPr lvl="1"/>
            <a:r>
              <a:rPr lang="en-US" dirty="0" smtClean="0"/>
              <a:t>Only access location data with granularity necessary to perform intended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7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and Limitations of Prior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MockDroid</a:t>
            </a:r>
            <a:endParaRPr lang="en-US" dirty="0" smtClean="0"/>
          </a:p>
          <a:p>
            <a:pPr lvl="1"/>
            <a:r>
              <a:rPr lang="en-US" dirty="0" smtClean="0"/>
              <a:t>Allows user to disable apps using any location data</a:t>
            </a:r>
          </a:p>
          <a:p>
            <a:pPr lvl="1"/>
            <a:r>
              <a:rPr lang="en-US" dirty="0" smtClean="0"/>
              <a:t>Very secure, but severely hinders functionality of many apps</a:t>
            </a:r>
          </a:p>
          <a:p>
            <a:r>
              <a:rPr lang="en-US" dirty="0" smtClean="0"/>
              <a:t>Koi &amp; </a:t>
            </a:r>
            <a:r>
              <a:rPr lang="en-US" dirty="0" err="1" smtClean="0"/>
              <a:t>Caché</a:t>
            </a:r>
            <a:endParaRPr lang="en-US" dirty="0" smtClean="0"/>
          </a:p>
          <a:p>
            <a:pPr lvl="1"/>
            <a:r>
              <a:rPr lang="en-US" dirty="0" smtClean="0"/>
              <a:t>These require other apps to use their APIs to provide secure location</a:t>
            </a:r>
          </a:p>
          <a:p>
            <a:r>
              <a:rPr lang="en-US" dirty="0" smtClean="0"/>
              <a:t>Theoretical Approaches</a:t>
            </a:r>
          </a:p>
          <a:p>
            <a:pPr lvl="1"/>
            <a:r>
              <a:rPr lang="en-US" dirty="0" smtClean="0"/>
              <a:t>All sited research focuses on protection against tracking threat only</a:t>
            </a:r>
          </a:p>
          <a:p>
            <a:pPr lvl="1"/>
            <a:r>
              <a:rPr lang="en-US" dirty="0" smtClean="0"/>
              <a:t>Shown that profiling &amp; identification may be possible even with “anonymized” location data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2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Proposed Approach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3733800"/>
          </a:xfrm>
        </p:spPr>
        <p:txBody>
          <a:bodyPr/>
          <a:lstStyle/>
          <a:p>
            <a:r>
              <a:rPr lang="en-US" dirty="0" smtClean="0"/>
              <a:t>Location Privacy Guardian (LP-Guardian) app uses rules to determine what location data is provided to individual apps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599"/>
            <a:ext cx="5638800" cy="444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18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85800" y="1110735"/>
            <a:ext cx="7086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indent="0">
              <a:buNone/>
            </a:pPr>
            <a:r>
              <a:rPr lang="en-US" sz="2000" dirty="0"/>
              <a:t>Design Principles:  A Location Privacy Protection Tool </a:t>
            </a:r>
            <a:r>
              <a:rPr lang="en-US" sz="2000" dirty="0" smtClean="0"/>
              <a:t>should…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4773"/>
            <a:ext cx="77724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Proposed Approach (2 of 2)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038600"/>
          </a:xfrm>
        </p:spPr>
        <p:txBody>
          <a:bodyPr>
            <a:normAutofit/>
          </a:bodyPr>
          <a:lstStyle/>
          <a:p>
            <a:r>
              <a:rPr lang="en-US" dirty="0" smtClean="0"/>
              <a:t>Allow access to user location only when the user expects location to be used</a:t>
            </a:r>
          </a:p>
          <a:p>
            <a:r>
              <a:rPr lang="en-US" dirty="0" smtClean="0"/>
              <a:t>Allow access to user location no more granularity than is required for the location-based functionality</a:t>
            </a:r>
          </a:p>
          <a:p>
            <a:r>
              <a:rPr lang="en-US" dirty="0" smtClean="0"/>
              <a:t>Prevent an anonymous app from identifying the user based on frequently visited locations</a:t>
            </a:r>
          </a:p>
          <a:p>
            <a:r>
              <a:rPr lang="en-US" dirty="0" smtClean="0"/>
              <a:t>Prevent an app from profiling the user with collected location data</a:t>
            </a:r>
          </a:p>
          <a:p>
            <a:r>
              <a:rPr lang="en-US" dirty="0" smtClean="0"/>
              <a:t>Prevent an app tracking the user continuously even when tracking is required for the functionality</a:t>
            </a:r>
          </a:p>
          <a:p>
            <a:r>
              <a:rPr lang="en-US" dirty="0" smtClean="0"/>
              <a:t>Fit well into the existing mobile ecosystem</a:t>
            </a:r>
          </a:p>
          <a:p>
            <a:r>
              <a:rPr lang="en-US" dirty="0" smtClean="0"/>
              <a:t>Function with minimal cost in usability and app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25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over Prior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Protection from all 3 types of threats, and most types of app </a:t>
            </a:r>
          </a:p>
          <a:p>
            <a:r>
              <a:rPr lang="en-US" dirty="0"/>
              <a:t>Avoids various unrealistic assumptions 	</a:t>
            </a:r>
          </a:p>
          <a:p>
            <a:pPr lvl="1"/>
            <a:r>
              <a:rPr lang="en-US" dirty="0"/>
              <a:t>Require trusted </a:t>
            </a:r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Requires apps to conform to specific location API</a:t>
            </a:r>
            <a:endParaRPr lang="en-US" dirty="0"/>
          </a:p>
          <a:p>
            <a:pPr lvl="1"/>
            <a:r>
              <a:rPr lang="en-US" dirty="0"/>
              <a:t>Require other users at the same time and in the same place as </a:t>
            </a:r>
            <a:r>
              <a:rPr lang="en-US" dirty="0" smtClean="0"/>
              <a:t>user</a:t>
            </a:r>
          </a:p>
          <a:p>
            <a:r>
              <a:rPr lang="en-US" dirty="0" smtClean="0"/>
              <a:t>Minimal </a:t>
            </a:r>
            <a:r>
              <a:rPr lang="en-US" dirty="0"/>
              <a:t>interference with </a:t>
            </a:r>
            <a:r>
              <a:rPr lang="en-US" dirty="0" smtClean="0"/>
              <a:t>functionality</a:t>
            </a:r>
          </a:p>
          <a:p>
            <a:pPr lvl="1"/>
            <a:r>
              <a:rPr lang="en-US" dirty="0" smtClean="0"/>
              <a:t>Allows most apps to provide full or only slightly reduced functionality</a:t>
            </a:r>
          </a:p>
          <a:p>
            <a:pPr lvl="1"/>
            <a:r>
              <a:rPr lang="en-US" dirty="0" smtClean="0"/>
              <a:t>Applies different privacy rules to different apps</a:t>
            </a:r>
          </a:p>
          <a:p>
            <a:pPr lvl="1"/>
            <a:r>
              <a:rPr lang="en-US" dirty="0" smtClean="0"/>
              <a:t>Balances need for functionality and privacy</a:t>
            </a:r>
          </a:p>
          <a:p>
            <a:pPr lvl="1"/>
            <a:r>
              <a:rPr lang="en-US" dirty="0" smtClean="0"/>
              <a:t>Less than 10% </a:t>
            </a:r>
            <a:r>
              <a:rPr lang="en-US" smtClean="0"/>
              <a:t>energy overhead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20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20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/>
          <a:lstStyle/>
          <a:p>
            <a:pPr marL="68580" indent="0" algn="ctr">
              <a:buNone/>
            </a:pPr>
            <a:r>
              <a:rPr lang="en-US" dirty="0" smtClean="0"/>
              <a:t>Started with study to determine users perceptions of location privacy</a:t>
            </a:r>
          </a:p>
          <a:p>
            <a:pPr marL="68580" indent="0" algn="ctr">
              <a:buNone/>
            </a:pPr>
            <a:r>
              <a:rPr lang="en-US" dirty="0" smtClean="0"/>
              <a:t>180 smartphone users surveyed…</a:t>
            </a:r>
          </a:p>
          <a:p>
            <a:pPr marL="68580" indent="0" algn="ctr">
              <a:buNone/>
            </a:pPr>
            <a:endParaRPr lang="en-US" dirty="0" smtClean="0"/>
          </a:p>
          <a:p>
            <a:r>
              <a:rPr lang="en-US" dirty="0" smtClean="0"/>
              <a:t>78% believe apps accessing their location can pose a privacy threat</a:t>
            </a:r>
          </a:p>
          <a:p>
            <a:r>
              <a:rPr lang="en-US" dirty="0" smtClean="0"/>
              <a:t>85% actually care who accesses their location information</a:t>
            </a:r>
          </a:p>
          <a:p>
            <a:r>
              <a:rPr lang="en-US" dirty="0" smtClean="0"/>
              <a:t>52% have no problem with giving apps imprecise location information to protect privacy</a:t>
            </a:r>
          </a:p>
          <a:p>
            <a:r>
              <a:rPr lang="en-US" dirty="0" smtClean="0"/>
              <a:t>18% object to giving apps imprecise location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20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3733800"/>
          </a:xfrm>
        </p:spPr>
        <p:txBody>
          <a:bodyPr/>
          <a:lstStyle/>
          <a:p>
            <a:pPr marL="68580" indent="0">
              <a:buNone/>
            </a:pPr>
            <a:r>
              <a:rPr lang="en-US" dirty="0" smtClean="0"/>
              <a:t>User Study: Can the user accommodate reduced functionality from home or work for 6 types of apps?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Geo-search (Yelp): 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Social Networking: Do they share location at or near home/work?	</a:t>
            </a:r>
            <a:endParaRPr lang="en-US" dirty="0" smtClean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781828122"/>
              </p:ext>
            </p:extLst>
          </p:nvPr>
        </p:nvGraphicFramePr>
        <p:xfrm>
          <a:off x="1752600" y="2209800"/>
          <a:ext cx="7391400" cy="180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768841510"/>
              </p:ext>
            </p:extLst>
          </p:nvPr>
        </p:nvGraphicFramePr>
        <p:xfrm>
          <a:off x="2743200" y="4572000"/>
          <a:ext cx="6019800" cy="180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45311493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TM01859862[[fn=Urban Pop]]</Template>
  <TotalTime>348</TotalTime>
  <Words>876</Words>
  <Application>Microsoft Office PowerPoint</Application>
  <PresentationFormat>On-screen Show (4:3)</PresentationFormat>
  <Paragraphs>126</Paragraphs>
  <Slides>16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Urban Pop</vt:lpstr>
      <vt:lpstr>Location Privacy Protection for Smartphone Users</vt:lpstr>
      <vt:lpstr>Motivation</vt:lpstr>
      <vt:lpstr>Summary and Limitations of Prior Art</vt:lpstr>
      <vt:lpstr>Proposed Approach (1 of 2)</vt:lpstr>
      <vt:lpstr>Proposed Approach (2 of 2)</vt:lpstr>
      <vt:lpstr>Advantages over Prior Art</vt:lpstr>
      <vt:lpstr>Technical Details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Technical Weaknesses of Paper</vt:lpstr>
      <vt:lpstr>Potential 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Privacy Protection for Smartphone Users</dc:title>
  <dc:creator>Fasburg, Vincent (GE Aviation, US)</dc:creator>
  <cp:lastModifiedBy>210068857</cp:lastModifiedBy>
  <cp:revision>37</cp:revision>
  <dcterms:created xsi:type="dcterms:W3CDTF">2006-08-16T00:00:00Z</dcterms:created>
  <dcterms:modified xsi:type="dcterms:W3CDTF">2015-02-23T02:00:14Z</dcterms:modified>
</cp:coreProperties>
</file>