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77" r:id="rId9"/>
    <p:sldId id="278" r:id="rId10"/>
    <p:sldId id="279" r:id="rId11"/>
    <p:sldId id="281" r:id="rId12"/>
    <p:sldId id="280" r:id="rId13"/>
    <p:sldId id="262" r:id="rId14"/>
    <p:sldId id="269" r:id="rId15"/>
    <p:sldId id="270" r:id="rId16"/>
    <p:sldId id="271" r:id="rId17"/>
    <p:sldId id="268" r:id="rId18"/>
    <p:sldId id="266" r:id="rId19"/>
    <p:sldId id="272" r:id="rId20"/>
    <p:sldId id="263" r:id="rId21"/>
    <p:sldId id="264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6501" autoAdjust="0"/>
  </p:normalViewPr>
  <p:slideViewPr>
    <p:cSldViewPr>
      <p:cViewPr varScale="1">
        <p:scale>
          <a:sx n="63" d="100"/>
          <a:sy n="63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</a:t>
            </a:r>
            <a:r>
              <a:rPr lang="en-US" baseline="0" dirty="0" smtClean="0"/>
              <a:t> of survey </a:t>
            </a:r>
            <a:r>
              <a:rPr lang="en-US" baseline="0" dirty="0" err="1" smtClean="0"/>
              <a:t>respondants</a:t>
            </a:r>
            <a:r>
              <a:rPr lang="en-US" baseline="0" dirty="0" smtClean="0"/>
              <a:t> believe mobile phone location data collection can pose a privacy threat</a:t>
            </a:r>
          </a:p>
          <a:p>
            <a:r>
              <a:rPr lang="en-US" baseline="0" dirty="0" smtClean="0"/>
              <a:t>APIs that use the android “Location” object. The standard mechanism for using location in android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anonymization delay for worst-case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Nav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Anonymized</a:t>
            </a:r>
            <a:r>
              <a:rPr lang="en-US" baseline="0" dirty="0" smtClean="0"/>
              <a:t> data meant cell tower ping based only. 95% of actions could be linked to a specific individual in the anonymous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LP-guardian </a:t>
            </a:r>
            <a:r>
              <a:rPr lang="en-US" baseline="0" dirty="0" smtClean="0"/>
              <a:t>decides if info is safe to </a:t>
            </a:r>
            <a:r>
              <a:rPr lang="en-US" baseline="0" dirty="0" smtClean="0"/>
              <a:t>release (more in Bonnie’s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Mention details that should have been discussed = the left half/automatic city-coarsened level of the diagram: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applies to foreground and persistent (perceptible applications) location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Reasoning: analysis showed that only 3% of applications access the user’s location while running in the background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sym typeface="Wingdings" panose="05000000000000000000" pitchFamily="2" charset="2"/>
              </a:rPr>
              <a:t>A&amp;A library requests can be identified (shown via stack trace) and are sent city-coarsened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100" baseline="0" dirty="0" smtClean="0">
                <a:sym typeface="Wingdings" panose="05000000000000000000" pitchFamily="2" charset="2"/>
              </a:rPr>
              <a:t>Threat Model: the adversary has access to a mapping between a set of individuals’ and the probability distributions of visiting each block in the city  aims to match the anonymous mobility histogram to an individual in the database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that the histogram belongs to a given individual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application sessions</a:t>
            </a:r>
          </a:p>
          <a:p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0" dirty="0" smtClean="0">
                <a:sym typeface="Wingdings" panose="05000000000000000000" pitchFamily="2" charset="2"/>
              </a:rPr>
              <a:t>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err="1" smtClean="0">
                <a:sym typeface="Wingdings" panose="05000000000000000000" pitchFamily="2" charset="2"/>
              </a:rPr>
              <a:t>c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endParaRPr lang="en-US" i="1" baseline="-2500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(client side) does not know other user’s histograms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Note: low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= strict privacy, high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0" baseline="0" dirty="0" smtClean="0">
                <a:sym typeface="Wingdings" panose="05000000000000000000" pitchFamily="2" charset="2"/>
              </a:rPr>
              <a:t> = more relaxed 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Noise value for LP-Guardian is 200m range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whether</a:t>
            </a:r>
            <a:r>
              <a:rPr lang="en-US" baseline="0" dirty="0" smtClean="0"/>
              <a:t> the application session is new or an ongoing session, and the place/city/block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 (applies to foreground and background states)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916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Android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User (bootstrapping)</a:t>
            </a:r>
          </a:p>
          <a:p>
            <a:pPr lvl="1"/>
            <a:r>
              <a:rPr lang="en-US" dirty="0" smtClean="0"/>
              <a:t>First use of LP-Guardian: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1828122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841510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1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(WhatsApp):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2859790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8966106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97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40040108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037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time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Section 7.2??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operating system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</a:t>
            </a:r>
            <a:r>
              <a:rPr lang="en-US" dirty="0" smtClean="0"/>
              <a:t>identification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etc.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iOS 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454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Art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Approaches</a:t>
            </a:r>
            <a:endParaRPr lang="en-US" dirty="0" smtClean="0"/>
          </a:p>
          <a:p>
            <a:pPr lvl="1"/>
            <a:r>
              <a:rPr lang="en-US" dirty="0" err="1" smtClean="0"/>
              <a:t>MockDroid</a:t>
            </a:r>
            <a:r>
              <a:rPr lang="en-US" dirty="0" smtClean="0"/>
              <a:t>: Allows complete disabling collection of location data</a:t>
            </a:r>
            <a:endParaRPr lang="en-US" dirty="0" smtClean="0"/>
          </a:p>
          <a:p>
            <a:pPr lvl="1"/>
            <a:r>
              <a:rPr lang="en-US" dirty="0" smtClean="0"/>
              <a:t>Koi &amp; Cache: Require apps to use their APIs</a:t>
            </a:r>
          </a:p>
          <a:p>
            <a:pPr lvl="1"/>
            <a:r>
              <a:rPr lang="en-US" dirty="0" err="1" smtClean="0"/>
              <a:t>Micinski</a:t>
            </a:r>
            <a:r>
              <a:rPr lang="en-US" dirty="0" smtClean="0"/>
              <a:t>:  Coarsens all location data without regard to threat level or functionality</a:t>
            </a:r>
          </a:p>
          <a:p>
            <a:pPr lvl="1"/>
            <a:r>
              <a:rPr lang="en-US" dirty="0" err="1" smtClean="0"/>
              <a:t>PlaceMask</a:t>
            </a:r>
            <a:r>
              <a:rPr lang="en-US" dirty="0" smtClean="0"/>
              <a:t>: Allows users to provide false location data. Can make apps unusable</a:t>
            </a:r>
            <a:endParaRPr lang="en-US" dirty="0" smtClean="0"/>
          </a:p>
          <a:p>
            <a:r>
              <a:rPr lang="en-US" dirty="0" smtClean="0"/>
              <a:t>Theoretical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</a:t>
            </a:r>
            <a:r>
              <a:rPr lang="en-US" dirty="0" smtClean="0"/>
              <a:t>only (cell tower based location)</a:t>
            </a:r>
          </a:p>
          <a:p>
            <a:pPr lvl="1"/>
            <a:r>
              <a:rPr lang="en-US" dirty="0" smtClean="0"/>
              <a:t>Requires connection to anonymity server to provide anonymized location data</a:t>
            </a:r>
          </a:p>
          <a:p>
            <a:pPr lvl="1"/>
            <a:r>
              <a:rPr lang="en-US" dirty="0" smtClean="0"/>
              <a:t>Requires many other users in the same location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519" y="1200943"/>
            <a:ext cx="6673081" cy="5370513"/>
          </a:xfrm>
        </p:spPr>
        <p:txBody>
          <a:bodyPr/>
          <a:lstStyle/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achieved via an anonymous histogram of city blocks visited given a database of background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individual’s in the city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 err="1"/>
              <a:t>p</a:t>
            </a:r>
            <a:r>
              <a:rPr lang="en-US" i="1" baseline="-25000" dirty="0" err="1" smtClean="0"/>
              <a:t>min</a:t>
            </a:r>
            <a:r>
              <a:rPr lang="en-US" i="1" baseline="-25000" dirty="0" smtClean="0"/>
              <a:t>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3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2826307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0386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79854" y="4227516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9" y="4038600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897</TotalTime>
  <Words>2303</Words>
  <Application>Microsoft Office PowerPoint</Application>
  <PresentationFormat>On-screen Show (4:3)</PresentationFormat>
  <Paragraphs>255</Paragraphs>
  <Slides>23</Slides>
  <Notes>18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GE User</cp:lastModifiedBy>
  <cp:revision>62</cp:revision>
  <dcterms:created xsi:type="dcterms:W3CDTF">2006-08-16T00:00:00Z</dcterms:created>
  <dcterms:modified xsi:type="dcterms:W3CDTF">2015-02-26T00:55:48Z</dcterms:modified>
</cp:coreProperties>
</file>