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0"/>
  </p:notesMasterIdLst>
  <p:sldIdLst>
    <p:sldId id="256" r:id="rId2"/>
    <p:sldId id="257" r:id="rId3"/>
    <p:sldId id="288" r:id="rId4"/>
    <p:sldId id="276" r:id="rId5"/>
    <p:sldId id="277" r:id="rId6"/>
    <p:sldId id="278" r:id="rId7"/>
    <p:sldId id="289" r:id="rId8"/>
    <p:sldId id="280" r:id="rId9"/>
    <p:sldId id="290" r:id="rId10"/>
    <p:sldId id="291" r:id="rId11"/>
    <p:sldId id="282" r:id="rId12"/>
    <p:sldId id="283" r:id="rId13"/>
    <p:sldId id="284" r:id="rId14"/>
    <p:sldId id="285" r:id="rId15"/>
    <p:sldId id="286" r:id="rId16"/>
    <p:sldId id="287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4" autoAdjust="0"/>
    <p:restoredTop sz="74020" autoAdjust="0"/>
  </p:normalViewPr>
  <p:slideViewPr>
    <p:cSldViewPr>
      <p:cViewPr varScale="1">
        <p:scale>
          <a:sx n="87" d="100"/>
          <a:sy n="87" d="100"/>
        </p:scale>
        <p:origin x="12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err="1" smtClean="0"/>
              <a:t>call_usermodehelper</a:t>
            </a:r>
            <a:r>
              <a:rPr lang="en-US" u="sng" dirty="0" smtClean="0"/>
              <a:t>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Boxes = new</a:t>
            </a:r>
            <a:r>
              <a:rPr lang="en-US" baseline="0" dirty="0" smtClean="0"/>
              <a:t> additions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external module being built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3574"/>
            <a:ext cx="7924800" cy="1825625"/>
          </a:xfrm>
        </p:spPr>
        <p:txBody>
          <a:bodyPr>
            <a:normAutofit/>
          </a:bodyPr>
          <a:lstStyle/>
          <a:p>
            <a:r>
              <a:rPr lang="en-US" dirty="0" smtClean="0"/>
              <a:t>Vince Fasburg, Bonnie Reiff, and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en-US" dirty="0" smtClean="0"/>
              <a:t>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2"/>
            <a:ext cx="1447800" cy="378767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</a:t>
            </a:r>
            <a:r>
              <a:rPr lang="en-US" dirty="0" err="1" smtClean="0"/>
              <a:t>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9" y="3962400"/>
            <a:ext cx="2371725" cy="278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</a:t>
                      </a:r>
                      <a:r>
                        <a:rPr lang="en-US" dirty="0" smtClean="0"/>
                        <a:t>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</a:t>
                      </a:r>
                      <a:r>
                        <a:rPr lang="en-US" dirty="0" smtClean="0"/>
                        <a:t>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/>
              <a:t>USB devices have become the standard for connecting devices, such as keyboard and mice, to computers.  The security and protection of the computers that they are being connect to is a concern.</a:t>
            </a:r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dirty="0" smtClean="0"/>
              <a:t>Attack Scenario:</a:t>
            </a:r>
          </a:p>
          <a:p>
            <a:pPr marL="68580" indent="0" algn="ctr">
              <a:buNone/>
            </a:pPr>
            <a:r>
              <a:rPr lang="en-US" dirty="0" smtClean="0"/>
              <a:t>An attacker disguises a small microcontroller (the Teensy) as a flash drive and leaves it in a public space to wait for someone to plug it into their computer.</a:t>
            </a:r>
          </a:p>
          <a:p>
            <a:pPr algn="ctr"/>
            <a:endParaRPr lang="en-US" dirty="0" smtClean="0"/>
          </a:p>
          <a:p>
            <a:pPr marL="92583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 fontScale="92500"/>
          </a:bodyPr>
          <a:lstStyle/>
          <a:p>
            <a:pPr marL="68580" indent="0" algn="ctr">
              <a:buNone/>
            </a:pPr>
            <a:r>
              <a:rPr lang="en-US" dirty="0" smtClean="0"/>
              <a:t>Focus on the emulation of Human Interface Devices (HIDs), specifically a keyboard and mouse on a Linux OS.</a:t>
            </a:r>
          </a:p>
          <a:p>
            <a:endParaRPr lang="en-US" dirty="0"/>
          </a:p>
          <a:p>
            <a:r>
              <a:rPr lang="en-US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2000" dirty="0" smtClean="0"/>
              <a:t>Create a suite of attacks on a Linux OS with the Teensy microcontroller which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20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2000" dirty="0" smtClean="0"/>
              <a:t>Prevent the attacks by making a modification to the USB-HID driver which disables key features of the device, then locks and grabs focus and displays a captcha GUI for verification.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rmAutofit fontScale="85000"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How will users react to the USB device verification?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05" y="867388"/>
            <a:ext cx="6486998" cy="46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28600" y="4419600"/>
            <a:ext cx="304800" cy="3048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28" y="4904601"/>
            <a:ext cx="495299" cy="2286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6200" y="5334000"/>
            <a:ext cx="581828" cy="320030"/>
          </a:xfrm>
          <a:prstGeom prst="flowChartDecision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155" y="5361801"/>
            <a:ext cx="128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Conditional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828" y="4904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System Actions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829" y="4422403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User Interactions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en-US" dirty="0" smtClean="0"/>
              <a:t>ernel: Makefile 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1285</TotalTime>
  <Words>554</Words>
  <Application>Microsoft Office PowerPoint</Application>
  <PresentationFormat>On-screen Show (4:3)</PresentationFormat>
  <Paragraphs>91</Paragraphs>
  <Slides>18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Design</vt:lpstr>
      <vt:lpstr>Teensy attacks</vt:lpstr>
      <vt:lpstr>Kernel: Makefile Modification</vt:lpstr>
      <vt:lpstr>Kernel: Driver Modification</vt:lpstr>
      <vt:lpstr>Bash script</vt:lpstr>
      <vt:lpstr>Captcha gui</vt:lpstr>
      <vt:lpstr>Experimental results</vt:lpstr>
      <vt:lpstr>Usability testing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</cp:lastModifiedBy>
  <cp:revision>114</cp:revision>
  <dcterms:created xsi:type="dcterms:W3CDTF">2006-08-16T00:00:00Z</dcterms:created>
  <dcterms:modified xsi:type="dcterms:W3CDTF">2015-04-14T03:48:10Z</dcterms:modified>
</cp:coreProperties>
</file>