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92" r:id="rId2"/>
    <p:sldId id="293" r:id="rId3"/>
    <p:sldId id="294" r:id="rId4"/>
    <p:sldId id="295" r:id="rId5"/>
    <p:sldId id="277" r:id="rId6"/>
    <p:sldId id="278" r:id="rId7"/>
    <p:sldId id="289" r:id="rId8"/>
    <p:sldId id="280" r:id="rId9"/>
    <p:sldId id="299" r:id="rId10"/>
    <p:sldId id="290" r:id="rId11"/>
    <p:sldId id="291" r:id="rId12"/>
    <p:sldId id="282" r:id="rId13"/>
    <p:sldId id="296" r:id="rId14"/>
    <p:sldId id="284" r:id="rId15"/>
    <p:sldId id="297" r:id="rId16"/>
    <p:sldId id="286" r:id="rId17"/>
    <p:sldId id="287" r:id="rId18"/>
    <p:sldId id="29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2"/>
            <a:ext cx="1447800" cy="378767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Demo</a:t>
            </a:r>
            <a:endParaRPr lang="en-US" dirty="0"/>
          </a:p>
        </p:txBody>
      </p:sp>
      <p:pic>
        <p:nvPicPr>
          <p:cNvPr id="4" name="teensyDemo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800" y="1219200"/>
            <a:ext cx="8535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1298</TotalTime>
  <Words>683</Words>
  <Application>Microsoft Office PowerPoint</Application>
  <PresentationFormat>On-screen Show (4:3)</PresentationFormat>
  <Paragraphs>111</Paragraphs>
  <Slides>19</Slides>
  <Notes>18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Design</vt:lpstr>
      <vt:lpstr>Teensy Attacks</vt:lpstr>
      <vt:lpstr>Teensy Demo</vt:lpstr>
      <vt:lpstr>Kernel: Makefile Modification</vt:lpstr>
      <vt:lpstr>Kernel: Driver Modification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117</cp:revision>
  <dcterms:created xsi:type="dcterms:W3CDTF">2006-08-16T00:00:00Z</dcterms:created>
  <dcterms:modified xsi:type="dcterms:W3CDTF">2015-04-15T00:11:22Z</dcterms:modified>
</cp:coreProperties>
</file>