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66" d="100"/>
          <a:sy n="66" d="100"/>
        </p:scale>
        <p:origin x="-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Unclear how LP-guardian decides if info is safe to release???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</a:t>
            </a:r>
            <a:r>
              <a:rPr lang="en-US" baseline="0" smtClean="0"/>
              <a:t>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</a:t>
            </a:r>
            <a:r>
              <a:rPr lang="en-US" dirty="0" err="1"/>
              <a:t>Kassem</a:t>
            </a:r>
            <a:r>
              <a:rPr lang="en-US" dirty="0"/>
              <a:t> </a:t>
            </a:r>
            <a:r>
              <a:rPr lang="en-US" dirty="0" err="1"/>
              <a:t>Fawaz</a:t>
            </a:r>
            <a:r>
              <a:rPr lang="en-US" dirty="0"/>
              <a:t>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Apps – Allow app to collect accurate location data, but prevent it from transmitting </a:t>
            </a:r>
            <a:r>
              <a:rPr lang="en-US" smtClean="0"/>
              <a:t>the data??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  <a:p>
            <a:r>
              <a:rPr lang="en-US" dirty="0" smtClean="0"/>
              <a:t>Threats indicate need for system to make following security improvements:</a:t>
            </a:r>
          </a:p>
          <a:p>
            <a:pPr lvl="1"/>
            <a:r>
              <a:rPr lang="en-US" dirty="0" smtClean="0"/>
              <a:t>Only access location data when the user expects the app to do so</a:t>
            </a:r>
          </a:p>
          <a:p>
            <a:pPr lvl="1"/>
            <a:r>
              <a:rPr lang="en-US" dirty="0" smtClean="0"/>
              <a:t>Only access location data with granularity necessary to perform intended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MockDroid</a:t>
            </a:r>
            <a:endParaRPr lang="en-US" dirty="0" smtClean="0"/>
          </a:p>
          <a:p>
            <a:pPr lvl="1"/>
            <a:r>
              <a:rPr lang="en-US" dirty="0" smtClean="0"/>
              <a:t>Allows user to disable apps using any location data</a:t>
            </a:r>
          </a:p>
          <a:p>
            <a:pPr lvl="1"/>
            <a:r>
              <a:rPr lang="en-US" dirty="0" smtClean="0"/>
              <a:t>Very secure, but severely hinders functionality of many apps</a:t>
            </a:r>
          </a:p>
          <a:p>
            <a:r>
              <a:rPr lang="en-US" dirty="0" smtClean="0"/>
              <a:t>Koi &amp; </a:t>
            </a:r>
            <a:r>
              <a:rPr lang="en-US" dirty="0" err="1" smtClean="0"/>
              <a:t>Caché</a:t>
            </a:r>
            <a:endParaRPr lang="en-US" dirty="0" smtClean="0"/>
          </a:p>
          <a:p>
            <a:pPr lvl="1"/>
            <a:r>
              <a:rPr lang="en-US" dirty="0" smtClean="0"/>
              <a:t>These require other apps to use their APIs to provide secure location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 smtClean="0"/>
              <a:t>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</a:t>
            </a:r>
            <a:r>
              <a:rPr lang="en-US" dirty="0" err="1" smtClean="0"/>
              <a:t>mimimal</a:t>
            </a:r>
            <a:r>
              <a:rPr lang="en-US" dirty="0" smtClean="0"/>
              <a:t>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 of all 3 threat types (tracking, identification, profiling)</a:t>
            </a:r>
          </a:p>
          <a:p>
            <a:r>
              <a:rPr lang="en-US" dirty="0" smtClean="0"/>
              <a:t>Minimal interference with functionality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7.3 &amp; motivation section @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75</TotalTime>
  <Words>430</Words>
  <Application>Microsoft Office PowerPoint</Application>
  <PresentationFormat>On-screen Show (4:3)</PresentationFormat>
  <Paragraphs>50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</vt:lpstr>
      <vt:lpstr>Experimental Results</vt:lpstr>
      <vt:lpstr>Technical Weaknesses of Paper</vt:lpstr>
      <vt:lpstr>Potential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GE User</cp:lastModifiedBy>
  <cp:revision>10</cp:revision>
  <dcterms:created xsi:type="dcterms:W3CDTF">2006-08-16T00:00:00Z</dcterms:created>
  <dcterms:modified xsi:type="dcterms:W3CDTF">2015-02-19T02:05:05Z</dcterms:modified>
</cp:coreProperties>
</file>