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</a:t>
            </a:r>
            <a:r>
              <a:rPr lang="en-US" dirty="0" err="1"/>
              <a:t>Kassem</a:t>
            </a:r>
            <a:r>
              <a:rPr lang="en-US" dirty="0"/>
              <a:t> </a:t>
            </a:r>
            <a:r>
              <a:rPr lang="en-US" dirty="0" err="1"/>
              <a:t>Fawaz</a:t>
            </a:r>
            <a:r>
              <a:rPr lang="en-US" dirty="0"/>
              <a:t>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MockDroid</a:t>
            </a:r>
            <a:endParaRPr lang="en-US" dirty="0" smtClean="0"/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</a:t>
            </a:r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of all 3 threat types (tracking, identification, profiling)</a:t>
            </a:r>
          </a:p>
          <a:p>
            <a:r>
              <a:rPr lang="en-US" dirty="0" smtClean="0"/>
              <a:t>Minimal interference with functionality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7.3 &amp; motivation section @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Apps – Allow app to collect accurate location data, but prevent it from transmitting </a:t>
            </a:r>
            <a:r>
              <a:rPr lang="en-US" smtClean="0"/>
              <a:t>the data??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42</TotalTime>
  <Words>278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Location Privacy Protection for Smartphone Users</vt:lpstr>
      <vt:lpstr>Motivation</vt:lpstr>
      <vt:lpstr>Summary and Limitations of Prior Art</vt:lpstr>
      <vt:lpstr>Proposed Approach</vt:lpstr>
      <vt:lpstr>Advantages over Prior Art</vt:lpstr>
      <vt:lpstr>Technical Details</vt:lpstr>
      <vt:lpstr>Experimental Results</vt:lpstr>
      <vt:lpstr>Technical Weaknesses of Paper</vt:lpstr>
      <vt:lpstr>Potential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6</cp:revision>
  <dcterms:created xsi:type="dcterms:W3CDTF">2006-08-16T00:00:00Z</dcterms:created>
  <dcterms:modified xsi:type="dcterms:W3CDTF">2015-02-15T20:35:51Z</dcterms:modified>
</cp:coreProperties>
</file>