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1" r:id="rId3"/>
    <p:sldId id="275" r:id="rId4"/>
    <p:sldId id="290" r:id="rId5"/>
    <p:sldId id="293" r:id="rId6"/>
    <p:sldId id="282" r:id="rId7"/>
    <p:sldId id="277" r:id="rId8"/>
    <p:sldId id="276" r:id="rId9"/>
    <p:sldId id="278" r:id="rId10"/>
    <p:sldId id="283" r:id="rId11"/>
    <p:sldId id="284" r:id="rId12"/>
    <p:sldId id="279" r:id="rId13"/>
    <p:sldId id="294" r:id="rId14"/>
    <p:sldId id="280" r:id="rId15"/>
    <p:sldId id="287" r:id="rId16"/>
    <p:sldId id="285" r:id="rId17"/>
    <p:sldId id="288" r:id="rId18"/>
    <p:sldId id="289" r:id="rId19"/>
    <p:sldId id="286" r:id="rId20"/>
    <p:sldId id="281" r:id="rId21"/>
    <p:sldId id="292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0399" autoAdjust="0"/>
  </p:normalViewPr>
  <p:slideViewPr>
    <p:cSldViewPr>
      <p:cViewPr varScale="1">
        <p:scale>
          <a:sx n="59" d="100"/>
          <a:sy n="59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Fitness is for a strategy.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AvgDl</a:t>
            </a:r>
            <a:r>
              <a:rPr lang="en-US" baseline="0" dirty="0" smtClean="0"/>
              <a:t> is number of downloads for all of strategy’s apps, divided by number of that strategy’s apps.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no certainty a new app will appear ranked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data.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Unwanted features – difficult to use interface</a:t>
            </a:r>
            <a:r>
              <a:rPr lang="en-US" baseline="0" dirty="0" smtClean="0"/>
              <a:t> or malicious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se2.mm.bing.net/th?id=OIP.Ma5e184db8cbd8dea2e453156260f65d6H0&amp;pid=15.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9711" r="7496" b="8277"/>
          <a:stretch/>
        </p:blipFill>
        <p:spPr bwMode="auto">
          <a:xfrm>
            <a:off x="6096000" y="2243853"/>
            <a:ext cx="1231929" cy="118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2646114"/>
            <a:ext cx="1758206" cy="40188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000" dirty="0" smtClean="0"/>
              <a:t>GECCO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143000"/>
            <a:ext cx="655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8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6248400" cy="368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572" y="4000362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87056" y="4000362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Innovator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87056" y="4260866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Milker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84008" y="4569028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Optimizer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84008" y="4821685"/>
            <a:ext cx="14599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CopyCat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2514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for choice of developer strategies</a:t>
            </a:r>
          </a:p>
          <a:p>
            <a:r>
              <a:rPr lang="en-US" dirty="0" smtClean="0"/>
              <a:t>Overly simplistic models 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http://blogs.which.co.uk/technology/files/2013/03/iphone_5_her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1" r="36186"/>
          <a:stretch/>
        </p:blipFill>
        <p:spPr bwMode="auto">
          <a:xfrm rot="20374585">
            <a:off x="5930668" y="3620344"/>
            <a:ext cx="2303052" cy="48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samsung.com/is/image/samsung/es_SM-G920FZKAPHE_001_Front_black?$TM-Gallery$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19567" r="33290" b="18644"/>
          <a:stretch/>
        </p:blipFill>
        <p:spPr bwMode="auto">
          <a:xfrm rot="19332886">
            <a:off x="7560972" y="959049"/>
            <a:ext cx="2436813" cy="45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data</a:t>
            </a:r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pays to </a:t>
            </a:r>
            <a:r>
              <a:rPr lang="en-US" dirty="0"/>
              <a:t>be</a:t>
            </a:r>
            <a:r>
              <a:rPr lang="en-US" dirty="0" smtClean="0"/>
              <a:t> a successful app developer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Angry Birds revenue of $100 Million in 2011</a:t>
            </a:r>
          </a:p>
          <a:p>
            <a:endParaRPr lang="en-US" dirty="0" smtClean="0"/>
          </a:p>
          <a:p>
            <a:r>
              <a:rPr lang="en-US" dirty="0" smtClean="0"/>
              <a:t>Total revenue projected to reach $77 Billion by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2050" name="Picture 2" descr="http://1.bp.blogspot.com/_mvNr_X5-d9Y/TEsagGI_rwI/AAAAAAAAAAc/bu6-S3mqXoY/S760/dollar-sign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92" y="2209800"/>
            <a:ext cx="838200" cy="89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femfoyou/angry-birds/1024/angry-bir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799"/>
            <a:ext cx="1295401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1709</TotalTime>
  <Words>1187</Words>
  <Application>Microsoft Office PowerPoint</Application>
  <PresentationFormat>On-screen Show (4:3)</PresentationFormat>
  <Paragraphs>187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How to be a Successful App Developer: Lessons from the Simulation of an App Ecosystem</vt:lpstr>
      <vt:lpstr>Overview</vt:lpstr>
      <vt:lpstr>Previous Work</vt:lpstr>
      <vt:lpstr>Problem</vt:lpstr>
      <vt:lpstr>Why do we care?</vt:lpstr>
      <vt:lpstr>The Model</vt:lpstr>
      <vt:lpstr>The Model: Apps</vt:lpstr>
      <vt:lpstr>The Model: Developers</vt:lpstr>
      <vt:lpstr>The Model: Users</vt:lpstr>
      <vt:lpstr>The Model: Users</vt:lpstr>
      <vt:lpstr>Algorithm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154</cp:revision>
  <cp:lastPrinted>2015-11-23T14:24:23Z</cp:lastPrinted>
  <dcterms:created xsi:type="dcterms:W3CDTF">2006-08-16T00:00:00Z</dcterms:created>
  <dcterms:modified xsi:type="dcterms:W3CDTF">2015-11-23T14:29:00Z</dcterms:modified>
</cp:coreProperties>
</file>