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1"/>
  </p:notesMasterIdLst>
  <p:sldIdLst>
    <p:sldId id="256" r:id="rId2"/>
    <p:sldId id="291" r:id="rId3"/>
    <p:sldId id="290" r:id="rId4"/>
    <p:sldId id="275" r:id="rId5"/>
    <p:sldId id="282" r:id="rId6"/>
    <p:sldId id="276" r:id="rId7"/>
    <p:sldId id="277" r:id="rId8"/>
    <p:sldId id="278" r:id="rId9"/>
    <p:sldId id="283" r:id="rId10"/>
    <p:sldId id="279" r:id="rId11"/>
    <p:sldId id="284" r:id="rId12"/>
    <p:sldId id="280" r:id="rId13"/>
    <p:sldId id="287" r:id="rId14"/>
    <p:sldId id="285" r:id="rId15"/>
    <p:sldId id="288" r:id="rId16"/>
    <p:sldId id="289" r:id="rId17"/>
    <p:sldId id="286" r:id="rId18"/>
    <p:sldId id="28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Allows investors to predict profits, there is no certainty a new app will appear ranked though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information.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6" name="Picture 2" descr="http://dc942d419843af05523b-ff74ae13537a01be6cfec5927837dcfe.r14.cf1.rackcdn.com/wp-content/uploads/Androi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55618"/>
            <a:ext cx="1425782" cy="14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05907"/>
            <a:ext cx="6019800" cy="33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3962400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for choice of developer strategies</a:t>
            </a:r>
          </a:p>
          <a:p>
            <a:r>
              <a:rPr lang="en-US" dirty="0" smtClean="0"/>
              <a:t>Overly simplistic models 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info</a:t>
            </a:r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1508</TotalTime>
  <Words>1109</Words>
  <Application>Microsoft Office PowerPoint</Application>
  <PresentationFormat>On-screen Show (4:3)</PresentationFormat>
  <Paragraphs>166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How to be a Successful App Developer: Lessons from the Simulation of an App Ecosystem</vt:lpstr>
      <vt:lpstr>Overview</vt:lpstr>
      <vt:lpstr>Introduction</vt:lpstr>
      <vt:lpstr>Background</vt:lpstr>
      <vt:lpstr>The Model</vt:lpstr>
      <vt:lpstr>The Model: Developers</vt:lpstr>
      <vt:lpstr>The Model: Applications</vt:lpstr>
      <vt:lpstr>The Model: Users</vt:lpstr>
      <vt:lpstr>The Model: Users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138</cp:revision>
  <dcterms:created xsi:type="dcterms:W3CDTF">2006-08-16T00:00:00Z</dcterms:created>
  <dcterms:modified xsi:type="dcterms:W3CDTF">2015-11-17T00:42:56Z</dcterms:modified>
</cp:coreProperties>
</file>