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280" r:id="rId10"/>
    <p:sldId id="28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11/26/2015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matrix “learns” relationships</a:t>
            </a:r>
            <a:r>
              <a:rPr lang="en-US" baseline="0" dirty="0" smtClean="0"/>
              <a:t> between the variables.</a:t>
            </a:r>
          </a:p>
          <a:p>
            <a:r>
              <a:rPr lang="en-US" baseline="0" dirty="0" smtClean="0"/>
              <a:t>Helps point mutation in the right n-dimensional direction, using these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is power spectral density of noisy speech</a:t>
            </a:r>
          </a:p>
          <a:p>
            <a:r>
              <a:rPr lang="en-US" baseline="0" dirty="0" smtClean="0"/>
              <a:t>N is power spectral density of noise-only portion of </a:t>
            </a:r>
            <a:r>
              <a:rPr lang="en-US" baseline="0" dirty="0" smtClean="0"/>
              <a:t>signal</a:t>
            </a:r>
          </a:p>
          <a:p>
            <a:r>
              <a:rPr lang="en-US" baseline="0" dirty="0" smtClean="0"/>
              <a:t>H(f) is FFT of h(t). In this case h(t) ~= 1. For real system h(t) would have to do with acoustics of the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recombination = best individuals are given higher</a:t>
            </a:r>
            <a:r>
              <a:rPr lang="en-US" baseline="0" dirty="0" smtClean="0"/>
              <a:t> weight when computing the new distribution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11/26/2015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Weiner Filter</a:t>
            </a:r>
          </a:p>
          <a:p>
            <a:pPr lvl="1"/>
            <a:r>
              <a:rPr lang="en-US" dirty="0" smtClean="0"/>
              <a:t>Spectral Subtraction</a:t>
            </a:r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                                    			X</a:t>
            </a:r>
            <a:r>
              <a:rPr lang="en-US" baseline="30000" dirty="0" smtClean="0"/>
              <a:t>2</a:t>
            </a:r>
            <a:r>
              <a:rPr lang="en-US" dirty="0" smtClean="0"/>
              <a:t> 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Speech/Noise decision with hold times</a:t>
            </a:r>
            <a:endParaRPr lang="en-US" dirty="0" smtClean="0"/>
          </a:p>
          <a:p>
            <a:r>
              <a:rPr lang="en-US" dirty="0" smtClean="0"/>
              <a:t>Parameters: Noise Margin, Hang Over, Noise Smoothing 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/N</a:t>
            </a:r>
            <a:r>
              <a:rPr lang="en-US" dirty="0"/>
              <a:t>, similarly to Spectral </a:t>
            </a:r>
            <a:r>
              <a:rPr lang="en-US" dirty="0" smtClean="0"/>
              <a:t>Sub</a:t>
            </a:r>
          </a:p>
          <a:p>
            <a:r>
              <a:rPr lang="en-US" dirty="0" smtClean="0"/>
              <a:t>Use 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</a:t>
            </a:r>
            <a:r>
              <a:rPr lang="en-US" dirty="0" smtClean="0"/>
              <a:t>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r>
              <a:rPr lang="en-US" dirty="0" smtClean="0"/>
              <a:t>Wiener </a:t>
            </a:r>
            <a:r>
              <a:rPr lang="en-US" dirty="0" smtClean="0"/>
              <a:t>Filter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s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𝑖𝑓𝑓𝑡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6 parents, </a:t>
            </a:r>
            <a:r>
              <a:rPr lang="el-GR" dirty="0" smtClean="0"/>
              <a:t>λ</a:t>
            </a:r>
            <a:r>
              <a:rPr lang="en-US" dirty="0" smtClean="0"/>
              <a:t> = 12 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1775</TotalTime>
  <Words>376</Words>
  <Application>Microsoft Office PowerPoint</Application>
  <PresentationFormat>On-screen Show (4:3)</PresentationFormat>
  <Paragraphs>76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Wiener Filter</vt:lpstr>
      <vt:lpstr>Background: Noise Gate</vt:lpstr>
      <vt:lpstr>Evolutionary Strategy</vt:lpstr>
      <vt:lpstr>Results</vt:lpstr>
      <vt:lpstr>Conclusions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157</cp:revision>
  <dcterms:created xsi:type="dcterms:W3CDTF">2006-08-16T00:00:00Z</dcterms:created>
  <dcterms:modified xsi:type="dcterms:W3CDTF">2015-11-27T03:55:29Z</dcterms:modified>
</cp:coreProperties>
</file>