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9"/>
  </p:notesMasterIdLst>
  <p:sldIdLst>
    <p:sldId id="256" r:id="rId2"/>
    <p:sldId id="275" r:id="rId3"/>
    <p:sldId id="282" r:id="rId4"/>
    <p:sldId id="276" r:id="rId5"/>
    <p:sldId id="277" r:id="rId6"/>
    <p:sldId id="278" r:id="rId7"/>
    <p:sldId id="283" r:id="rId8"/>
    <p:sldId id="279" r:id="rId9"/>
    <p:sldId id="284" r:id="rId10"/>
    <p:sldId id="280" r:id="rId11"/>
    <p:sldId id="287" r:id="rId12"/>
    <p:sldId id="285" r:id="rId13"/>
    <p:sldId id="288" r:id="rId14"/>
    <p:sldId id="289" r:id="rId15"/>
    <p:sldId id="286" r:id="rId16"/>
    <p:sldId id="281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4020" autoAdjust="0"/>
  </p:normalViewPr>
  <p:slideViewPr>
    <p:cSldViewPr>
      <p:cViewPr varScale="1">
        <p:scale>
          <a:sx n="54" d="100"/>
          <a:sy n="54" d="100"/>
        </p:scale>
        <p:origin x="-18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are “flexible” meaning there is a 1% chance that after any given app is released, it will change it’s style. Later we will see what happens if everyone is flexible.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Diversity measured</a:t>
            </a:r>
            <a:r>
              <a:rPr lang="en-US" baseline="0" dirty="0" smtClean="0"/>
              <a:t> by a coefficient of feature variation, based on the mean and standard deviation of values from the feature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user preferences were not met</a:t>
            </a:r>
            <a:r>
              <a:rPr lang="en-US" baseline="0" dirty="0" smtClean="0"/>
              <a:t> by a single app when the whole developer </a:t>
            </a:r>
            <a:r>
              <a:rPr lang="en-US" baseline="0" dirty="0" err="1" smtClean="0"/>
              <a:t>poulation</a:t>
            </a:r>
            <a:r>
              <a:rPr lang="en-US" baseline="0" dirty="0" smtClean="0"/>
              <a:t> was </a:t>
            </a:r>
            <a:r>
              <a:rPr lang="en-US" baseline="0" smtClean="0"/>
              <a:t>not flexible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 some</a:t>
            </a:r>
            <a:r>
              <a:rPr lang="en-US" baseline="0" dirty="0" smtClean="0"/>
              <a:t> random elements in user and developer behaviors would be interesting. Should have tried to assess validity of results based on empirical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7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10/25/2015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How to be a Successful App Developer:</a:t>
            </a:r>
            <a:br>
              <a:rPr lang="en-US" sz="2800" dirty="0"/>
            </a:br>
            <a:r>
              <a:rPr lang="en-US" sz="2800" dirty="0"/>
              <a:t>Lessons from the Simulation of an App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Paper by</a:t>
            </a:r>
            <a:r>
              <a:rPr lang="en-US" sz="2000" dirty="0" smtClean="0"/>
              <a:t>: </a:t>
            </a:r>
            <a:r>
              <a:rPr lang="en-US" sz="2000" dirty="0" err="1"/>
              <a:t>Soo</a:t>
            </a:r>
            <a:r>
              <a:rPr lang="en-US" sz="2000" dirty="0"/>
              <a:t> Ling Lim, Peter J. </a:t>
            </a:r>
            <a:r>
              <a:rPr lang="en-US" sz="2000" dirty="0" smtClean="0"/>
              <a:t>Bentley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Presentation by: Vince Fasburg and Josh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Which developer strategy enables individual developers </a:t>
            </a:r>
            <a:r>
              <a:rPr lang="en-US" i="1" dirty="0" smtClean="0"/>
              <a:t>to be </a:t>
            </a:r>
            <a:r>
              <a:rPr lang="en-US" i="1" dirty="0"/>
              <a:t>most successful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/>
              <a:t>What is the diversity of apps produced by each strategy?</a:t>
            </a:r>
          </a:p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514600"/>
            <a:ext cx="63817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2 3"/>
          <p:cNvSpPr/>
          <p:nvPr/>
        </p:nvSpPr>
        <p:spPr>
          <a:xfrm rot="16200000">
            <a:off x="6096367" y="3209924"/>
            <a:ext cx="2514600" cy="904875"/>
          </a:xfrm>
          <a:prstGeom prst="borderCallout2">
            <a:avLst>
              <a:gd name="adj1" fmla="val 44380"/>
              <a:gd name="adj2" fmla="val -213"/>
              <a:gd name="adj3" fmla="val 47899"/>
              <a:gd name="adj4" fmla="val -34849"/>
              <a:gd name="adj5" fmla="val -397443"/>
              <a:gd name="adj6" fmla="val -35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5"/>
          <p:cNvSpPr/>
          <p:nvPr/>
        </p:nvSpPr>
        <p:spPr>
          <a:xfrm rot="5400000">
            <a:off x="2933699" y="962026"/>
            <a:ext cx="2295526" cy="5400675"/>
          </a:xfrm>
          <a:prstGeom prst="borderCallout2">
            <a:avLst>
              <a:gd name="adj1" fmla="val 49897"/>
              <a:gd name="adj2" fmla="val 496"/>
              <a:gd name="adj3" fmla="val -19322"/>
              <a:gd name="adj4" fmla="val -20828"/>
              <a:gd name="adj5" fmla="val 987"/>
              <a:gd name="adj6" fmla="val -2147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Which strategy </a:t>
            </a:r>
            <a:r>
              <a:rPr lang="en-US" i="1" dirty="0"/>
              <a:t>enables the developer to </a:t>
            </a:r>
            <a:r>
              <a:rPr lang="en-US" i="1" dirty="0" smtClean="0"/>
              <a:t>improve as </a:t>
            </a:r>
            <a:r>
              <a:rPr lang="en-US" i="1" dirty="0"/>
              <a:t>they develop more apps? </a:t>
            </a:r>
          </a:p>
          <a:p>
            <a:pPr lvl="1"/>
            <a:r>
              <a:rPr lang="en-US" dirty="0" smtClean="0"/>
              <a:t>Optimizer – continuously improving upon itself</a:t>
            </a:r>
          </a:p>
          <a:p>
            <a:pPr lvl="1"/>
            <a:r>
              <a:rPr lang="en-US" dirty="0" smtClean="0"/>
              <a:t>Similar to (1+</a:t>
            </a:r>
            <a:r>
              <a:rPr lang="el-GR" dirty="0" smtClean="0"/>
              <a:t>λ</a:t>
            </a:r>
            <a:r>
              <a:rPr lang="en-US" dirty="0" smtClean="0"/>
              <a:t>) Evolutionary Strategy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646" y="3276600"/>
            <a:ext cx="5709754" cy="319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828800" y="3733800"/>
            <a:ext cx="23622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3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When strategies compete, how often is each strategy </a:t>
            </a:r>
            <a:r>
              <a:rPr lang="en-US" i="1" dirty="0" smtClean="0"/>
              <a:t>chosen by </a:t>
            </a:r>
            <a:r>
              <a:rPr lang="en-US" i="1" dirty="0"/>
              <a:t>developers? </a:t>
            </a:r>
            <a:endParaRPr lang="en-US" i="1" dirty="0" smtClean="0"/>
          </a:p>
          <a:p>
            <a:pPr lvl="1"/>
            <a:r>
              <a:rPr lang="en-US" i="1" dirty="0" smtClean="0"/>
              <a:t>Copycat is least often chosen, others vary widely by individual run</a:t>
            </a:r>
          </a:p>
          <a:p>
            <a:pPr lvl="1"/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63531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89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</a:t>
            </a:r>
            <a:r>
              <a:rPr lang="en-US" i="1" dirty="0"/>
              <a:t>is the diversity of apps produced</a:t>
            </a:r>
            <a:r>
              <a:rPr lang="en-US" i="1" dirty="0" smtClean="0"/>
              <a:t>?</a:t>
            </a:r>
          </a:p>
          <a:p>
            <a:pPr lvl="1"/>
            <a:r>
              <a:rPr lang="en-US" dirty="0" err="1" smtClean="0"/>
              <a:t>FeatureCV</a:t>
            </a:r>
            <a:r>
              <a:rPr lang="en-US" dirty="0" smtClean="0"/>
              <a:t> much higher when developers can change strategies (6.28% </a:t>
            </a:r>
            <a:r>
              <a:rPr lang="en-US" dirty="0" err="1" smtClean="0"/>
              <a:t>vs</a:t>
            </a:r>
            <a:r>
              <a:rPr lang="en-US" dirty="0" smtClean="0"/>
              <a:t> 2.33%)</a:t>
            </a:r>
          </a:p>
          <a:p>
            <a:pPr lvl="1"/>
            <a:r>
              <a:rPr lang="en-US" dirty="0" smtClean="0"/>
              <a:t>Apps evenly cover user preferences when developers are flexible</a:t>
            </a:r>
          </a:p>
          <a:p>
            <a:pPr lvl="1"/>
            <a:r>
              <a:rPr lang="en-US" dirty="0" smtClean="0"/>
              <a:t>Without all flexible developers, there were some user preferences that were not met by a single app!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Is this ecosystem able to improve its performance in the long term?</a:t>
            </a:r>
          </a:p>
          <a:p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51572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5763" y="5410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 = Fixed Strategies  E2 = Flexible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5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reasons provided for choice of developer strategies</a:t>
            </a:r>
          </a:p>
          <a:p>
            <a:r>
              <a:rPr lang="en-US" dirty="0" smtClean="0"/>
              <a:t>Overly simplistic models for:</a:t>
            </a:r>
          </a:p>
          <a:p>
            <a:pPr lvl="1"/>
            <a:r>
              <a:rPr lang="en-US" dirty="0" smtClean="0"/>
              <a:t>User preferences</a:t>
            </a:r>
          </a:p>
          <a:p>
            <a:pPr lvl="1"/>
            <a:r>
              <a:rPr lang="en-US" dirty="0" smtClean="0"/>
              <a:t>User download patterns</a:t>
            </a:r>
          </a:p>
          <a:p>
            <a:pPr lvl="1"/>
            <a:r>
              <a:rPr lang="en-US" dirty="0" smtClean="0"/>
              <a:t>Number of developers</a:t>
            </a:r>
          </a:p>
          <a:p>
            <a:pPr lvl="1"/>
            <a:r>
              <a:rPr lang="en-US" dirty="0" smtClean="0"/>
              <a:t>Developer app creations times</a:t>
            </a:r>
          </a:p>
          <a:p>
            <a:r>
              <a:rPr lang="en-US" dirty="0"/>
              <a:t>Lack of evidence that results predict real world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1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Copycat is most lucrative for developers</a:t>
            </a:r>
          </a:p>
          <a:p>
            <a:pPr lvl="1"/>
            <a:r>
              <a:rPr lang="en-US" dirty="0" smtClean="0"/>
              <a:t>This only works when a minority of developers follow copycat strategy</a:t>
            </a:r>
          </a:p>
          <a:p>
            <a:pPr lvl="1"/>
            <a:r>
              <a:rPr lang="en-US" dirty="0" smtClean="0"/>
              <a:t>Good apps needed from other developers to be copied</a:t>
            </a:r>
          </a:p>
          <a:p>
            <a:r>
              <a:rPr lang="en-US" dirty="0" smtClean="0"/>
              <a:t>App diversity and fitness over time is improved by making developer strategies flexible</a:t>
            </a:r>
          </a:p>
          <a:p>
            <a:r>
              <a:rPr lang="en-US" dirty="0" smtClean="0"/>
              <a:t>More work needed comparing results to real world and adjusting </a:t>
            </a:r>
            <a:r>
              <a:rPr lang="en-US" smtClean="0"/>
              <a:t>models accordingly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Agent-Based Models model complex systems by the interaction of autonomous “agents”</a:t>
            </a:r>
          </a:p>
          <a:p>
            <a:r>
              <a:rPr lang="en-US" dirty="0" smtClean="0"/>
              <a:t>Models used to predict emergent behaviors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13" y="246185"/>
            <a:ext cx="8229600" cy="1143000"/>
          </a:xfrm>
        </p:spPr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926123" y="1460562"/>
            <a:ext cx="6324600" cy="2514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Image result for faceboo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facebook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Image result for social media app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1932049"/>
            <a:ext cx="29051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74423" y="1078037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Store</a:t>
            </a:r>
            <a:endParaRPr lang="en-US" sz="20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29" y="4357687"/>
            <a:ext cx="1576387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2775" y="5624451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Developers</a:t>
            </a:r>
            <a:endParaRPr lang="en-US" sz="2000" dirty="0"/>
          </a:p>
        </p:txBody>
      </p:sp>
      <p:sp>
        <p:nvSpPr>
          <p:cNvPr id="9" name="AutoShape 12" descr="Image result for smartphon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544" y="4624203"/>
            <a:ext cx="1400358" cy="140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23601" y="608647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Users</a:t>
            </a:r>
            <a:endParaRPr lang="en-US" sz="2000" dirty="0"/>
          </a:p>
        </p:txBody>
      </p:sp>
      <p:sp>
        <p:nvSpPr>
          <p:cNvPr id="10" name="Up Arrow 9"/>
          <p:cNvSpPr/>
          <p:nvPr/>
        </p:nvSpPr>
        <p:spPr>
          <a:xfrm rot="1500000">
            <a:off x="1931524" y="3872563"/>
            <a:ext cx="308945" cy="7965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9120000">
            <a:off x="6360044" y="3736618"/>
            <a:ext cx="3810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develop apps at regular intervals, using one of four strategies. SOME can change strategies throughout simulation</a:t>
            </a:r>
          </a:p>
          <a:p>
            <a:pPr lvl="1"/>
            <a:r>
              <a:rPr lang="en-US" i="1" u="sng" dirty="0" smtClean="0"/>
              <a:t>Innovator</a:t>
            </a:r>
            <a:r>
              <a:rPr lang="en-US" u="sng" dirty="0" smtClean="0"/>
              <a:t>: </a:t>
            </a:r>
            <a:r>
              <a:rPr lang="en-US" dirty="0" smtClean="0"/>
              <a:t>Creates new, totally different apps each time</a:t>
            </a:r>
          </a:p>
          <a:p>
            <a:pPr lvl="1"/>
            <a:r>
              <a:rPr lang="en-US" i="1" u="sng" dirty="0" err="1" smtClean="0"/>
              <a:t>Milker</a:t>
            </a:r>
            <a:r>
              <a:rPr lang="en-US" u="sng" dirty="0" smtClean="0"/>
              <a:t>: </a:t>
            </a:r>
            <a:r>
              <a:rPr lang="en-US" dirty="0" smtClean="0"/>
              <a:t>Produces apps that are a variation of their most recent app</a:t>
            </a:r>
          </a:p>
          <a:p>
            <a:pPr lvl="1"/>
            <a:r>
              <a:rPr lang="en-US" i="1" u="sng" dirty="0" smtClean="0"/>
              <a:t>Optimizer: </a:t>
            </a:r>
            <a:r>
              <a:rPr lang="en-US" dirty="0" smtClean="0"/>
              <a:t>Develops apps that are a variation of their best app to date</a:t>
            </a:r>
          </a:p>
          <a:p>
            <a:pPr lvl="1"/>
            <a:r>
              <a:rPr lang="en-US" i="1" u="sng" dirty="0" smtClean="0"/>
              <a:t>Copycat: </a:t>
            </a:r>
            <a:r>
              <a:rPr lang="en-US" dirty="0"/>
              <a:t> </a:t>
            </a:r>
            <a:r>
              <a:rPr lang="en-US" dirty="0" smtClean="0"/>
              <a:t>Duplicates current best selling apps, with minor variations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5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10x10 binary grid of “features”</a:t>
            </a:r>
          </a:p>
          <a:p>
            <a:r>
              <a:rPr lang="en-US" dirty="0" smtClean="0"/>
              <a:t>Features occupying adjacent spaces on the grid represent similar features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5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10x10 grid representing desired features</a:t>
            </a:r>
          </a:p>
          <a:p>
            <a:r>
              <a:rPr lang="en-US" dirty="0" smtClean="0"/>
              <a:t>All users have same 5x5 block of unwanted features</a:t>
            </a:r>
          </a:p>
          <a:p>
            <a:r>
              <a:rPr lang="en-US" dirty="0" smtClean="0"/>
              <a:t>User downloads apps at regular intervals</a:t>
            </a:r>
          </a:p>
          <a:p>
            <a:r>
              <a:rPr lang="en-US" dirty="0" smtClean="0"/>
              <a:t>All apps that include only desired features are downloaded at each interval</a:t>
            </a:r>
          </a:p>
          <a:p>
            <a:r>
              <a:rPr lang="en-US" dirty="0" smtClean="0"/>
              <a:t>User population increases over time governed by sigmoid growth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1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37122"/>
            <a:ext cx="5715000" cy="385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1447800"/>
            <a:ext cx="62960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s://tse1.mm.bing.net/th?&amp;id=OIP.Mfef892ba552ef6770e1f21a88d8680b0H0&amp;w=300&amp;h=300&amp;c=0&amp;pid=1.9&amp;rs=0&amp;p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95" y="1981200"/>
            <a:ext cx="106899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tse1.mm.bing.net/th?&amp;id=OIP.Md3878cc478ed38d181e985bf3ea0ae02H0&amp;w=300&amp;h=300&amp;c=0&amp;pid=1.9&amp;rs=0&amp;p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3" y="4038600"/>
            <a:ext cx="109245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3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parameters set up to mimic </a:t>
            </a:r>
            <a:r>
              <a:rPr lang="en-US" dirty="0" err="1" smtClean="0"/>
              <a:t>iOS</a:t>
            </a:r>
            <a:r>
              <a:rPr lang="en-US" dirty="0" smtClean="0"/>
              <a:t> app store in July 2008, simulated to June 2011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54" y="2500313"/>
            <a:ext cx="6388587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49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6" y="1828800"/>
            <a:ext cx="6180352" cy="309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62088"/>
            <a:ext cx="79629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24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1350</TotalTime>
  <Words>566</Words>
  <Application>Microsoft Office PowerPoint</Application>
  <PresentationFormat>On-screen Show (4:3)</PresentationFormat>
  <Paragraphs>81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How to be a Successful App Developer: Lessons from the Simulation of an App Ecosystem</vt:lpstr>
      <vt:lpstr>Background</vt:lpstr>
      <vt:lpstr>The Model</vt:lpstr>
      <vt:lpstr>The Model: Developers</vt:lpstr>
      <vt:lpstr>The Model: Applications</vt:lpstr>
      <vt:lpstr>The Model: Users</vt:lpstr>
      <vt:lpstr>The Model: Users</vt:lpstr>
      <vt:lpstr>Algorithm</vt:lpstr>
      <vt:lpstr>Algorithm</vt:lpstr>
      <vt:lpstr>Results</vt:lpstr>
      <vt:lpstr>Results</vt:lpstr>
      <vt:lpstr>Results</vt:lpstr>
      <vt:lpstr>Results</vt:lpstr>
      <vt:lpstr>Results</vt:lpstr>
      <vt:lpstr>Limitations</vt:lpstr>
      <vt:lpstr>Conclusions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113</cp:revision>
  <dcterms:created xsi:type="dcterms:W3CDTF">2006-08-16T00:00:00Z</dcterms:created>
  <dcterms:modified xsi:type="dcterms:W3CDTF">2015-10-26T02:56:07Z</dcterms:modified>
</cp:coreProperties>
</file>