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318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3056" autoAdjust="0"/>
  </p:normalViewPr>
  <p:slideViewPr>
    <p:cSldViewPr>
      <p:cViewPr varScale="1">
        <p:scale>
          <a:sx n="56" d="100"/>
          <a:sy n="56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black box problem</a:t>
            </a:r>
          </a:p>
          <a:p>
            <a:r>
              <a:rPr lang="en-US" baseline="0" dirty="0" smtClean="0"/>
              <a:t>ES saw parameters cut off at 0 and 1</a:t>
            </a:r>
          </a:p>
          <a:p>
            <a:r>
              <a:rPr lang="en-US" baseline="0" dirty="0" smtClean="0"/>
              <a:t>Scales were applied during fitness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are given wider than usual space as to not make too many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generation 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100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Offspring 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can improve, but with the computation time the gain isn't 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applications for cars</a:t>
            </a:r>
          </a:p>
          <a:p>
            <a:r>
              <a:rPr lang="en-US" baseline="0" dirty="0" smtClean="0"/>
              <a:t>Cell phone calls</a:t>
            </a:r>
          </a:p>
          <a:p>
            <a:r>
              <a:rPr lang="en-US" baseline="0" dirty="0" smtClean="0"/>
              <a:t>Voice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Adaptation</a:t>
            </a:r>
            <a:r>
              <a:rPr lang="en-US" baseline="0" dirty="0" smtClean="0"/>
              <a:t> – Evolutionary strategies</a:t>
            </a:r>
            <a:endParaRPr lang="en-US" dirty="0" smtClean="0"/>
          </a:p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r>
              <a:rPr lang="en-US" baseline="0" dirty="0" smtClean="0"/>
              <a:t> – results in energy values for different frequency bins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y(t) is what we can hear (</a:t>
            </a:r>
            <a:r>
              <a:rPr lang="en-US" baseline="0" dirty="0" err="1" smtClean="0"/>
              <a:t>nosiy</a:t>
            </a:r>
            <a:r>
              <a:rPr lang="en-US" baseline="0" dirty="0" smtClean="0"/>
              <a:t> speech)</a:t>
            </a:r>
          </a:p>
          <a:p>
            <a:r>
              <a:rPr lang="en-US" baseline="0" dirty="0" smtClean="0"/>
              <a:t>x(t) is the unknown clean speech that</a:t>
            </a:r>
          </a:p>
          <a:p>
            <a:r>
              <a:rPr lang="en-US" baseline="0" dirty="0" smtClean="0"/>
              <a:t>n(t) is additive noise</a:t>
            </a:r>
          </a:p>
          <a:p>
            <a:r>
              <a:rPr lang="en-US" baseline="0" dirty="0" smtClean="0"/>
              <a:t>h(t) is the Linear Time Invariant system applied to x (in this case, the car)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above threshold, does nothing</a:t>
            </a:r>
          </a:p>
          <a:p>
            <a:r>
              <a:rPr lang="en-US" baseline="0" dirty="0" smtClean="0"/>
              <a:t>When below threshold, attenuates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made hold = 0 and attack = release to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scaled differently</a:t>
            </a:r>
            <a:r>
              <a:rPr lang="en-US" dirty="0"/>
              <a:t> </a:t>
            </a:r>
            <a:r>
              <a:rPr lang="en-US" dirty="0" smtClean="0"/>
              <a:t>from [0,1]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334984"/>
              </p:ext>
            </p:extLst>
          </p:nvPr>
        </p:nvGraphicFramePr>
        <p:xfrm>
          <a:off x="457200" y="2362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7526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“Expert”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Smoothing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 Sub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Attack/Release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Offspring of </a:t>
            </a:r>
            <a:r>
              <a:rPr lang="en-US" dirty="0"/>
              <a:t>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Offspring </a:t>
            </a:r>
            <a:r>
              <a:rPr lang="en-US" dirty="0"/>
              <a:t>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Offspring </a:t>
            </a:r>
            <a:r>
              <a:rPr lang="en-US" dirty="0"/>
              <a:t>of </a:t>
            </a:r>
            <a:r>
              <a:rPr lang="en-US" dirty="0" smtClean="0"/>
              <a:t>48</a:t>
            </a:r>
          </a:p>
          <a:p>
            <a:r>
              <a:rPr lang="en-US" dirty="0"/>
              <a:t>50 runs per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300 Generations per run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t="2942" r="7686" b="2689"/>
          <a:stretch/>
        </p:blipFill>
        <p:spPr bwMode="auto">
          <a:xfrm>
            <a:off x="381000" y="1447800"/>
            <a:ext cx="8534400" cy="45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01"/>
          <a:stretch/>
        </p:blipFill>
        <p:spPr bwMode="auto">
          <a:xfrm>
            <a:off x="152400" y="1373186"/>
            <a:ext cx="434402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7332"/>
          <a:stretch/>
        </p:blipFill>
        <p:spPr bwMode="auto">
          <a:xfrm>
            <a:off x="4671512" y="1371600"/>
            <a:ext cx="433651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7943"/>
          <a:stretch/>
        </p:blipFill>
        <p:spPr bwMode="auto">
          <a:xfrm>
            <a:off x="2405396" y="3962400"/>
            <a:ext cx="437640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04970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Attack/Release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62854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0.0270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7427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Spec Sub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0.0354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  <p:pic>
        <p:nvPicPr>
          <p:cNvPr id="10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0800" y="403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upon the expert results with ES</a:t>
            </a:r>
          </a:p>
          <a:p>
            <a:r>
              <a:rPr lang="en-US" dirty="0"/>
              <a:t>Difficult to compare to expert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Fitness </a:t>
            </a:r>
            <a:r>
              <a:rPr lang="en-US" dirty="0"/>
              <a:t>is improved from expert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Computation time of EC may not be worth </a:t>
            </a:r>
            <a:r>
              <a:rPr lang="en-US" dirty="0" smtClean="0"/>
              <a:t>it </a:t>
            </a:r>
          </a:p>
          <a:p>
            <a:r>
              <a:rPr lang="en-US" dirty="0" smtClean="0"/>
              <a:t>Wiener Filter is better than Spectral Subtraction at reducing noise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to human hearing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computer interpretation</a:t>
            </a:r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CMA-ES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Y/N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Average of the differences between the clean audio file and the processed audio file</a:t>
                </a:r>
                <a:r>
                  <a:rPr lang="en-US" sz="2700" dirty="0" smtClean="0"/>
                  <a:t>.</a:t>
                </a: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𝐶𝑙𝑒𝑎𝑛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𝑃𝑟𝑜𝑐𝑒𝑠𝑠𝑒𝑑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393192" lvl="1" indent="0">
                  <a:buNone/>
                </a:pPr>
                <a:endParaRPr lang="en-US" i="1" dirty="0"/>
              </a:p>
              <a:p>
                <a:r>
                  <a:rPr lang="en-US" dirty="0" smtClean="0"/>
                  <a:t>Lower fitness is desired since it will have less difference from the clean file.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2002</TotalTime>
  <Words>1008</Words>
  <Application>Microsoft Office PowerPoint</Application>
  <PresentationFormat>On-screen Show (4:3)</PresentationFormat>
  <Paragraphs>295</Paragraphs>
  <Slides>20</Slides>
  <Notes>19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Fitness Function</vt:lpstr>
      <vt:lpstr>Evolutionary Strategy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179</cp:revision>
  <dcterms:created xsi:type="dcterms:W3CDTF">2006-08-16T00:00:00Z</dcterms:created>
  <dcterms:modified xsi:type="dcterms:W3CDTF">2015-12-02T15:36:02Z</dcterms:modified>
</cp:coreProperties>
</file>