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1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307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6" r:id="rId19"/>
    <p:sldId id="30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average fitness at each generation number for each configuration type.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first 100 generations are shown since lines become steady after and to decrease clutter in graph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Population of 48 gets to better fitness a little faster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Population of 48 also arrives at a better overall fitness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same average as previous slide, but with error bars showing</a:t>
            </a:r>
            <a:r>
              <a:rPr lang="en-US" baseline="0" dirty="0" smtClean="0"/>
              <a:t> the 95% confidence interval.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Overall error bars are pretty small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all three cases, error bars get smaller as the number of generations increases.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This is because the population is becoming less diverse.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only used one or the other at a time,</a:t>
            </a:r>
            <a:r>
              <a:rPr lang="en-US" baseline="0" dirty="0" smtClean="0"/>
              <a:t> because this is realistic scenario, plus the scale would be difficult to get exactly right, thus the fitness would be worse (since it is a raw subtraction)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Wiener might be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Weiner</a:t>
            </a:r>
            <a:r>
              <a:rPr lang="en-US" baseline="0" dirty="0" smtClean="0"/>
              <a:t> is better</a:t>
            </a:r>
          </a:p>
          <a:p>
            <a:r>
              <a:rPr lang="en-US" baseline="0" dirty="0" smtClean="0"/>
              <a:t>Difficult to compare to expert results, not usually done this way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can improve, but with the </a:t>
            </a:r>
            <a:r>
              <a:rPr lang="en-US" baseline="0" dirty="0" err="1" smtClean="0"/>
              <a:t>comutation</a:t>
            </a:r>
            <a:r>
              <a:rPr lang="en-US" baseline="0" dirty="0" smtClean="0"/>
              <a:t> time the gain </a:t>
            </a:r>
            <a:r>
              <a:rPr lang="en-US" baseline="0" dirty="0" err="1" smtClean="0"/>
              <a:t>isnt</a:t>
            </a:r>
            <a:r>
              <a:rPr lang="en-US" baseline="0" dirty="0" smtClean="0"/>
              <a:t> that great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applications for cars</a:t>
            </a:r>
          </a:p>
          <a:p>
            <a:r>
              <a:rPr lang="en-US" baseline="0" dirty="0" smtClean="0"/>
              <a:t>Cell phone calls</a:t>
            </a:r>
          </a:p>
          <a:p>
            <a:r>
              <a:rPr lang="en-US" baseline="0" dirty="0" smtClean="0"/>
              <a:t>Voice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Adaptation</a:t>
            </a:r>
            <a:r>
              <a:rPr lang="en-US" baseline="0" dirty="0" smtClean="0"/>
              <a:t> – Evolutionary strategies</a:t>
            </a:r>
            <a:endParaRPr lang="en-US" dirty="0" smtClean="0"/>
          </a:p>
          <a:p>
            <a:r>
              <a:rPr lang="en-US" dirty="0" smtClean="0"/>
              <a:t>Covariance </a:t>
            </a:r>
            <a:r>
              <a:rPr lang="en-US" dirty="0" smtClean="0"/>
              <a:t>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Fourier domain</a:t>
            </a:r>
            <a:r>
              <a:rPr lang="en-US" baseline="0" dirty="0" smtClean="0"/>
              <a:t> – results in energy values for different frequency bins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 </a:t>
            </a:r>
            <a:r>
              <a:rPr lang="en-US" dirty="0" smtClean="0"/>
              <a:t>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y(t) is what we can hear (</a:t>
            </a:r>
            <a:r>
              <a:rPr lang="en-US" baseline="0" dirty="0" err="1" smtClean="0"/>
              <a:t>nosiy</a:t>
            </a:r>
            <a:r>
              <a:rPr lang="en-US" baseline="0" dirty="0" smtClean="0"/>
              <a:t> speech)</a:t>
            </a:r>
          </a:p>
          <a:p>
            <a:r>
              <a:rPr lang="en-US" baseline="0" dirty="0" smtClean="0"/>
              <a:t>x(t) is the unknown clean speech that</a:t>
            </a:r>
          </a:p>
          <a:p>
            <a:r>
              <a:rPr lang="en-US" baseline="0" dirty="0" smtClean="0"/>
              <a:t>n(t) is additive noise</a:t>
            </a:r>
          </a:p>
          <a:p>
            <a:r>
              <a:rPr lang="en-US" baseline="0" dirty="0" smtClean="0"/>
              <a:t>h(t) is the Linear Time Invariant system applied to x (in this case, the car)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</a:t>
            </a:r>
            <a:r>
              <a:rPr lang="en-US" baseline="0" dirty="0" smtClean="0"/>
              <a:t>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above threshold, does nothing</a:t>
            </a:r>
          </a:p>
          <a:p>
            <a:r>
              <a:rPr lang="en-US" baseline="0" dirty="0" smtClean="0"/>
              <a:t>When below threshold, attenuates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made hold = 0 and attack = release to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 black box problem</a:t>
            </a:r>
          </a:p>
          <a:p>
            <a:r>
              <a:rPr lang="en-US" baseline="0" dirty="0" smtClean="0"/>
              <a:t>ES saw parameters cut off at 0 and 1</a:t>
            </a:r>
          </a:p>
          <a:p>
            <a:r>
              <a:rPr lang="en-US" baseline="0" dirty="0" smtClean="0"/>
              <a:t>Scales were applied during fitness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are given wider than usual space as to not make too many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2.png"/><Relationship Id="rId4" Type="http://schemas.openxmlformats.org/officeDocument/2006/relationships/audio" Target="../media/media2.wav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Three different run configurations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Population of 12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: Population of 24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Population of </a:t>
            </a:r>
            <a:r>
              <a:rPr lang="en-US" dirty="0" smtClean="0"/>
              <a:t>48</a:t>
            </a:r>
          </a:p>
          <a:p>
            <a:r>
              <a:rPr lang="en-US" dirty="0" smtClean="0"/>
              <a:t>300 Generations per run</a:t>
            </a:r>
          </a:p>
          <a:p>
            <a:r>
              <a:rPr lang="en-US" dirty="0" smtClean="0"/>
              <a:t>50 runs per configuration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 descr="C:\GEAviationSystems\Edison\MSU\Classes\CSE_848\cse_848\project\avg_fitne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r="7857"/>
          <a:stretch/>
        </p:blipFill>
        <p:spPr bwMode="auto">
          <a:xfrm>
            <a:off x="304800" y="1439065"/>
            <a:ext cx="8566416" cy="488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2" name="Picture 4" descr="C:\GEAviationSystems\Edison\MSU\Classes\CSE_848\cse_848\project\CI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r="6746"/>
          <a:stretch/>
        </p:blipFill>
        <p:spPr bwMode="auto">
          <a:xfrm>
            <a:off x="228600" y="1209302"/>
            <a:ext cx="4191000" cy="23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GEAviationSystems\Edison\MSU\Classes\CSE_848\cse_848\project\CI_2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r="6708"/>
          <a:stretch/>
        </p:blipFill>
        <p:spPr bwMode="auto">
          <a:xfrm>
            <a:off x="4724400" y="1219200"/>
            <a:ext cx="4178228" cy="23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48\cse_848\project\CI_4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r="7158"/>
          <a:stretch/>
        </p:blipFill>
        <p:spPr bwMode="auto">
          <a:xfrm>
            <a:off x="2590800" y="3886200"/>
            <a:ext cx="4191000" cy="234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40722"/>
              </p:ext>
            </p:extLst>
          </p:nvPr>
        </p:nvGraphicFramePr>
        <p:xfrm>
          <a:off x="838200" y="1767840"/>
          <a:ext cx="754261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  <a:gridCol w="1066800"/>
                <a:gridCol w="1066800"/>
                <a:gridCol w="1065618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Wiener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Alpha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% Spectral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13.65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15.35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9.33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Attack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0.0223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the Wiener Filter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31513"/>
              </p:ext>
            </p:extLst>
          </p:nvPr>
        </p:nvGraphicFramePr>
        <p:xfrm>
          <a:off x="2514600" y="2910840"/>
          <a:ext cx="4343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Wiener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Alpha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% Spectral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0.0240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Spectral Subtraction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16419"/>
              </p:ext>
            </p:extLst>
          </p:nvPr>
        </p:nvGraphicFramePr>
        <p:xfrm>
          <a:off x="2514600" y="2910840"/>
          <a:ext cx="43434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Wiener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spectral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%Noise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I_am_sitting_clea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72806" y="15240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533400" y="1644134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File</a:t>
            </a:r>
            <a:endParaRPr lang="en-US" dirty="0"/>
          </a:p>
        </p:txBody>
      </p:sp>
      <p:pic>
        <p:nvPicPr>
          <p:cNvPr id="6" name="I_am_sitting_dirt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2743200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533399" y="2907267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Dirty File</a:t>
            </a:r>
            <a:endParaRPr lang="en-US" dirty="0"/>
          </a:p>
        </p:txBody>
      </p:sp>
      <p:pic>
        <p:nvPicPr>
          <p:cNvPr id="8" name="I_am_sitting_processed2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3962400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0800000" flipH="1" flipV="1">
            <a:off x="533400" y="4126468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9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85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able to improve upon the expert results with the use of Evolutionary Computation.</a:t>
            </a:r>
          </a:p>
          <a:p>
            <a:r>
              <a:rPr lang="en-US" dirty="0" smtClean="0"/>
              <a:t>The larger the population the faster the best solution is found.</a:t>
            </a:r>
          </a:p>
          <a:p>
            <a:r>
              <a:rPr lang="en-US" dirty="0" smtClean="0"/>
              <a:t>As the number of generations increases the population becomes less diverse.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1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fitness function </a:t>
            </a:r>
          </a:p>
          <a:p>
            <a:pPr lvl="1"/>
            <a:r>
              <a:rPr lang="en-US" dirty="0" smtClean="0"/>
              <a:t>tuned to human hearing</a:t>
            </a:r>
          </a:p>
          <a:p>
            <a:pPr lvl="1"/>
            <a:r>
              <a:rPr lang="en-US" dirty="0" smtClean="0"/>
              <a:t>for computer interpretation</a:t>
            </a:r>
          </a:p>
          <a:p>
            <a:r>
              <a:rPr lang="en-US" dirty="0" smtClean="0"/>
              <a:t>Evolve different combinations of de-noising algorithms alongside parameters</a:t>
            </a:r>
          </a:p>
          <a:p>
            <a:pPr lvl="1"/>
            <a:r>
              <a:rPr lang="en-US" dirty="0" smtClean="0"/>
              <a:t>Genetic programming</a:t>
            </a:r>
          </a:p>
          <a:p>
            <a:r>
              <a:rPr lang="en-US" dirty="0" smtClean="0"/>
              <a:t>Variety of audio samples</a:t>
            </a:r>
          </a:p>
          <a:p>
            <a:pPr lvl="1"/>
            <a:r>
              <a:rPr lang="en-US" dirty="0" smtClean="0"/>
              <a:t>Different voices</a:t>
            </a:r>
          </a:p>
          <a:p>
            <a:pPr lvl="1"/>
            <a:r>
              <a:rPr lang="en-US" dirty="0" smtClean="0"/>
              <a:t>Different noise situations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CMA-ES</a:t>
            </a:r>
            <a:endParaRPr lang="en-US" dirty="0" smtClean="0"/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</a:t>
            </a:r>
            <a:r>
              <a:rPr lang="en-US" dirty="0" smtClean="0"/>
              <a:t>X </a:t>
            </a:r>
            <a:r>
              <a:rPr lang="en-US" dirty="0" smtClean="0"/>
              <a:t>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</a:p>
          <a:p>
            <a:r>
              <a:rPr lang="en-US" dirty="0" smtClean="0"/>
              <a:t>Parameters: Noise Margin, Hang Over, </a:t>
            </a:r>
            <a:r>
              <a:rPr lang="en-US" dirty="0" smtClean="0"/>
              <a:t>Smoothing </a:t>
            </a:r>
            <a:r>
              <a:rPr lang="en-US" dirty="0" smtClean="0"/>
              <a:t>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Y</a:t>
            </a:r>
            <a:r>
              <a:rPr lang="en-US" dirty="0" smtClean="0"/>
              <a:t>/N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Wiener 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y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6,12,24  parents, </a:t>
            </a:r>
            <a:r>
              <a:rPr lang="el-GR" dirty="0" smtClean="0"/>
              <a:t>λ</a:t>
            </a:r>
            <a:r>
              <a:rPr lang="en-US" dirty="0" smtClean="0"/>
              <a:t> = 12,24,48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72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scaled differently</a:t>
            </a:r>
            <a:r>
              <a:rPr lang="en-US" dirty="0"/>
              <a:t> </a:t>
            </a:r>
            <a:r>
              <a:rPr lang="en-US" dirty="0" smtClean="0"/>
              <a:t>from [0,1]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967663"/>
              </p:ext>
            </p:extLst>
          </p:nvPr>
        </p:nvGraphicFramePr>
        <p:xfrm>
          <a:off x="457200" y="2362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752600"/>
                <a:gridCol w="16002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“Expert”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Smoothing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 Sub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r>
                        <a:rPr lang="en-US" baseline="0" dirty="0" smtClean="0"/>
                        <a:t>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Hangover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Attack/Release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1885</TotalTime>
  <Words>985</Words>
  <Application>Microsoft Office PowerPoint</Application>
  <PresentationFormat>On-screen Show (4:3)</PresentationFormat>
  <Paragraphs>288</Paragraphs>
  <Slides>19</Slides>
  <Notes>18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Evolutionary Strategy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169</cp:revision>
  <dcterms:created xsi:type="dcterms:W3CDTF">2006-08-16T00:00:00Z</dcterms:created>
  <dcterms:modified xsi:type="dcterms:W3CDTF">2015-12-01T22:00:38Z</dcterms:modified>
</cp:coreProperties>
</file>