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3"/>
  </p:notesMasterIdLst>
  <p:sldIdLst>
    <p:sldId id="256" r:id="rId2"/>
    <p:sldId id="291" r:id="rId3"/>
    <p:sldId id="275" r:id="rId4"/>
    <p:sldId id="290" r:id="rId5"/>
    <p:sldId id="293" r:id="rId6"/>
    <p:sldId id="282" r:id="rId7"/>
    <p:sldId id="277" r:id="rId8"/>
    <p:sldId id="276" r:id="rId9"/>
    <p:sldId id="278" r:id="rId10"/>
    <p:sldId id="283" r:id="rId11"/>
    <p:sldId id="284" r:id="rId12"/>
    <p:sldId id="279" r:id="rId13"/>
    <p:sldId id="294" r:id="rId14"/>
    <p:sldId id="280" r:id="rId15"/>
    <p:sldId id="287" r:id="rId16"/>
    <p:sldId id="285" r:id="rId17"/>
    <p:sldId id="288" r:id="rId18"/>
    <p:sldId id="289" r:id="rId19"/>
    <p:sldId id="286" r:id="rId20"/>
    <p:sldId id="28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Initialize:</a:t>
            </a:r>
            <a:r>
              <a:rPr lang="en-US" baseline="0" dirty="0" smtClean="0"/>
              <a:t> Creates initial number of apps from random developers</a:t>
            </a:r>
          </a:p>
          <a:p>
            <a:r>
              <a:rPr lang="en-US" baseline="0" dirty="0" smtClean="0"/>
              <a:t>Dev Build Apps: For each active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devDuration</a:t>
            </a:r>
            <a:r>
              <a:rPr lang="en-US" baseline="0" dirty="0" smtClean="0"/>
              <a:t> app is uploaded to Store</a:t>
            </a:r>
          </a:p>
          <a:p>
            <a:r>
              <a:rPr lang="en-US" baseline="0" dirty="0" smtClean="0"/>
              <a:t>App Store: New Apps Chart and Top Apps Chart is updated</a:t>
            </a:r>
          </a:p>
          <a:p>
            <a:r>
              <a:rPr lang="en-US" baseline="0" dirty="0" smtClean="0"/>
              <a:t>User Agents: For each user,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daysBtwBrowse</a:t>
            </a:r>
            <a:r>
              <a:rPr lang="en-US" baseline="0" dirty="0" smtClean="0"/>
              <a:t> user looks at store</a:t>
            </a:r>
          </a:p>
          <a:p>
            <a:r>
              <a:rPr lang="en-US" baseline="0" dirty="0" smtClean="0"/>
              <a:t>Increase Population: Increases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AvgDl</a:t>
            </a:r>
            <a:r>
              <a:rPr lang="en-US" baseline="0" dirty="0" smtClean="0"/>
              <a:t>: total number of downloads / total number of apps</a:t>
            </a:r>
          </a:p>
          <a:p>
            <a:r>
              <a:rPr lang="en-US" baseline="0" dirty="0" smtClean="0"/>
              <a:t>Top20TotDl: Rank top 20 based on total number of downloads, % proportion belonging to each strategy</a:t>
            </a:r>
          </a:p>
          <a:p>
            <a:r>
              <a:rPr lang="en-US" baseline="0" dirty="0" smtClean="0"/>
              <a:t>Top20AvgDl: Rank top 20 based on average number of downloads, % proportion belonging to each strategy</a:t>
            </a:r>
          </a:p>
          <a:p>
            <a:r>
              <a:rPr lang="en-US" baseline="0" dirty="0" err="1" smtClean="0"/>
              <a:t>ZeroDl</a:t>
            </a:r>
            <a:r>
              <a:rPr lang="en-US" baseline="0" dirty="0" smtClean="0"/>
              <a:t>: Proportion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who received no downloads for any apps so far.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FeatCV</a:t>
            </a:r>
            <a:r>
              <a:rPr lang="en-US" baseline="0" dirty="0" smtClean="0"/>
              <a:t>: Measure app coverage of features that are desired by users</a:t>
            </a:r>
          </a:p>
          <a:p>
            <a:r>
              <a:rPr lang="en-US" baseline="0" dirty="0" smtClean="0"/>
              <a:t>	Good strategy has low </a:t>
            </a:r>
            <a:r>
              <a:rPr lang="en-US" baseline="0" dirty="0" err="1" smtClean="0"/>
              <a:t>FeatCV</a:t>
            </a:r>
            <a:endParaRPr lang="en-US" baseline="0" dirty="0" smtClean="0"/>
          </a:p>
          <a:p>
            <a:r>
              <a:rPr lang="en-US" baseline="0" dirty="0" smtClean="0"/>
              <a:t>	Mean preference for user population is evenly distributed</a:t>
            </a:r>
          </a:p>
          <a:p>
            <a:r>
              <a:rPr lang="en-US" baseline="0" dirty="0" smtClean="0"/>
              <a:t>	Indicates all the apps have features that cover the desired region in feature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 fitness of each strategy as developers</a:t>
            </a:r>
            <a:r>
              <a:rPr lang="en-US" baseline="0" dirty="0" smtClean="0"/>
              <a:t> gain more experience in app development</a:t>
            </a:r>
          </a:p>
          <a:p>
            <a:r>
              <a:rPr lang="en-US" baseline="0" dirty="0" smtClean="0"/>
              <a:t>Survey users if they would download the app</a:t>
            </a:r>
          </a:p>
          <a:p>
            <a:r>
              <a:rPr lang="en-US" baseline="0" dirty="0" smtClean="0"/>
              <a:t>	Fitness =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download / </a:t>
            </a:r>
            <a:r>
              <a:rPr lang="en-US" baseline="0" dirty="0" err="1" smtClean="0"/>
              <a:t>NumUsers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S0: Innovator</a:t>
            </a:r>
          </a:p>
          <a:p>
            <a:r>
              <a:rPr lang="en-US" baseline="0" dirty="0" smtClean="0"/>
              <a:t>S1: </a:t>
            </a:r>
            <a:r>
              <a:rPr lang="en-US" baseline="0" dirty="0" err="1" smtClean="0"/>
              <a:t>Milker</a:t>
            </a:r>
            <a:endParaRPr lang="en-US" baseline="0" dirty="0" smtClean="0"/>
          </a:p>
          <a:p>
            <a:r>
              <a:rPr lang="en-US" baseline="0" dirty="0" smtClean="0"/>
              <a:t>S2: Optimizer</a:t>
            </a:r>
          </a:p>
          <a:p>
            <a:r>
              <a:rPr lang="en-US" baseline="0" dirty="0" smtClean="0"/>
              <a:t>S3: </a:t>
            </a:r>
            <a:r>
              <a:rPr lang="en-US" baseline="0" dirty="0" err="1" smtClean="0"/>
              <a:t>CopyCat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Fitness is for a strategy.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AvgDl</a:t>
            </a:r>
            <a:r>
              <a:rPr lang="en-US" baseline="0" dirty="0" smtClean="0"/>
              <a:t> is number of downloads for all of strategy’s apps, divided by number of that strategy’s apps.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0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population was not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 strategies have a 1% chance of changing strategy, but it is not mentioned how selection pressure was applied to make strategies appear in uneven proportions.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says that nearby cells are similar features, but it is not clear whether this is used when determining a user’s preference for an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realistic download model would consider apps a user already has, and number of features a user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baseline="0" dirty="0" smtClean="0"/>
              <a:t> – developed strategies to infer the current sales of an app based on it ranking in the app store.</a:t>
            </a:r>
          </a:p>
          <a:p>
            <a:r>
              <a:rPr lang="en-US" baseline="0" dirty="0" smtClean="0"/>
              <a:t>	- no certainty a new app will appear ranked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Bohmer</a:t>
            </a:r>
            <a:r>
              <a:rPr lang="en-US" baseline="0" dirty="0" smtClean="0"/>
              <a:t> – developed app to collect app usage data.</a:t>
            </a:r>
          </a:p>
          <a:p>
            <a:r>
              <a:rPr lang="en-US" baseline="0" dirty="0" smtClean="0"/>
              <a:t>	- Average app session time is less than a minute</a:t>
            </a:r>
          </a:p>
          <a:p>
            <a:r>
              <a:rPr lang="en-US" baseline="0" dirty="0" smtClean="0"/>
              <a:t>	- People use news apps in the morning, games at night, and communication apps during the day</a:t>
            </a:r>
          </a:p>
          <a:p>
            <a:r>
              <a:rPr lang="en-US" baseline="0" dirty="0" smtClean="0"/>
              <a:t>	- Informative, but only studies what is already out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Holland – Echo: ecosystem model where evolving agents are placed in a resource limited environment</a:t>
            </a:r>
          </a:p>
          <a:p>
            <a:r>
              <a:rPr lang="en-US" baseline="0" dirty="0" smtClean="0"/>
              <a:t>	Study the interaction between </a:t>
            </a:r>
            <a:r>
              <a:rPr lang="en-US" baseline="0" dirty="0" err="1" smtClean="0"/>
              <a:t>organisims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mobile app ecosystem was</a:t>
            </a:r>
            <a:r>
              <a:rPr lang="en-US" baseline="0" dirty="0" smtClean="0"/>
              <a:t> developed to model the creation and downloading of mobile apps simulate Apple’s iOS and investigate common developer strategies.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Evaluate in terms of downloads received, app diversity, and adoption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Coevolving systems</a:t>
            </a:r>
            <a:r>
              <a:rPr lang="en-US" baseline="0" dirty="0" smtClean="0"/>
              <a:t> of apps, developers, and users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Developer agents build and upload apps to the app store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User agents browse the store and download the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Innovator: All cells filled based</a:t>
            </a:r>
            <a:r>
              <a:rPr lang="en-US" baseline="0" dirty="0" smtClean="0"/>
              <a:t> on random probability of being filled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Copies features from previous app with random mutation</a:t>
            </a:r>
          </a:p>
          <a:p>
            <a:r>
              <a:rPr lang="en-US" baseline="0" dirty="0" smtClean="0"/>
              <a:t>Optimizer: Copies features from own best app with random mutation</a:t>
            </a:r>
          </a:p>
          <a:p>
            <a:r>
              <a:rPr lang="en-US" baseline="0" dirty="0" err="1" smtClean="0"/>
              <a:t>CopyCat</a:t>
            </a:r>
            <a:r>
              <a:rPr lang="en-US" baseline="0" dirty="0" smtClean="0"/>
              <a:t>: App randomly selected from top charts and copied with random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Variables: </a:t>
            </a:r>
          </a:p>
          <a:p>
            <a:r>
              <a:rPr lang="en-US" baseline="0" dirty="0" smtClean="0"/>
              <a:t>Development duration – random value for days to build an app</a:t>
            </a:r>
          </a:p>
          <a:p>
            <a:r>
              <a:rPr lang="en-US" baseline="0" dirty="0" smtClean="0"/>
              <a:t>Probability to become inactive – to model hobbyists and tendency to stop building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Innovator: Innovative </a:t>
            </a:r>
            <a:r>
              <a:rPr lang="en-US" baseline="0" dirty="0" err="1" smtClean="0"/>
              <a:t>Devloper</a:t>
            </a:r>
            <a:r>
              <a:rPr lang="en-US" baseline="0" dirty="0" smtClean="0"/>
              <a:t> to create random features each time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“milk” a single app idea repeatedly</a:t>
            </a:r>
          </a:p>
          <a:p>
            <a:r>
              <a:rPr lang="en-US" baseline="0" dirty="0" smtClean="0"/>
              <a:t>Optimizer: improve on the best app</a:t>
            </a:r>
          </a:p>
          <a:p>
            <a:r>
              <a:rPr lang="en-US" baseline="0" dirty="0" smtClean="0"/>
              <a:t>Copycat: Less creative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Flexible: </a:t>
            </a:r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Unwanted features – difficult to use interface</a:t>
            </a:r>
            <a:r>
              <a:rPr lang="en-US" baseline="0" dirty="0" smtClean="0"/>
              <a:t> or malicious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  <p:pic>
        <p:nvPicPr>
          <p:cNvPr id="1028" name="Picture 4" descr="http://www.pcgames.de/screenshots/1280x1024/2012/02/Logo-des-App-Store-von-Apple-400x300-4337d3888429118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12657"/>
          <a:stretch/>
        </p:blipFill>
        <p:spPr bwMode="auto">
          <a:xfrm>
            <a:off x="7617093" y="2209800"/>
            <a:ext cx="993507" cy="9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geekwire.com/wp-content/uploads/2014/01/windows-sto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9" y="3493533"/>
            <a:ext cx="10704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tse2.mm.bing.net/th?id=OIP.Ma5e184db8cbd8dea2e453156260f65d6H0&amp;pid=15.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9711" r="7496" b="8277"/>
          <a:stretch/>
        </p:blipFill>
        <p:spPr bwMode="auto">
          <a:xfrm>
            <a:off x="6096000" y="2243853"/>
            <a:ext cx="1231929" cy="118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2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1143000"/>
            <a:ext cx="655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8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57983"/>
              <a:gd name="adj2" fmla="val -213"/>
              <a:gd name="adj3" fmla="val 57616"/>
              <a:gd name="adj4" fmla="val -33450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6248400" cy="368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6572" y="4000362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87056" y="4000362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Innovator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87056" y="4260866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Milker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84008" y="4569028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Optimizer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684008" y="4821685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CopyCat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3" y="34290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57800"/>
            <a:ext cx="2514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higher when developers can change strategies (6.28% </a:t>
            </a:r>
            <a:r>
              <a:rPr lang="en-US" dirty="0" err="1" smtClean="0"/>
              <a:t>vs</a:t>
            </a:r>
            <a:r>
              <a:rPr lang="en-US" dirty="0" smtClean="0"/>
              <a:t> 2.33%)</a:t>
            </a:r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reasons for choice of developer strategies</a:t>
            </a:r>
          </a:p>
          <a:p>
            <a:r>
              <a:rPr lang="en-US" dirty="0" smtClean="0"/>
              <a:t>Overly simplistic models for user downloads</a:t>
            </a:r>
          </a:p>
          <a:p>
            <a:pPr lvl="1"/>
            <a:r>
              <a:rPr lang="en-US" dirty="0" smtClean="0"/>
              <a:t>Wanted </a:t>
            </a:r>
            <a:r>
              <a:rPr lang="en-US" dirty="0" err="1" smtClean="0"/>
              <a:t>vs</a:t>
            </a:r>
            <a:r>
              <a:rPr lang="en-US" dirty="0" smtClean="0"/>
              <a:t> unwanted features</a:t>
            </a:r>
          </a:p>
          <a:p>
            <a:pPr lvl="1"/>
            <a:r>
              <a:rPr lang="en-US" dirty="0" smtClean="0"/>
              <a:t>Feature closeness to desired features</a:t>
            </a:r>
          </a:p>
          <a:p>
            <a:pPr lvl="1"/>
            <a:r>
              <a:rPr lang="en-US" dirty="0" smtClean="0"/>
              <a:t>App popularity</a:t>
            </a:r>
          </a:p>
          <a:p>
            <a:pPr lvl="1"/>
            <a:r>
              <a:rPr lang="en-US" dirty="0" smtClean="0"/>
              <a:t>Currently owned apps</a:t>
            </a:r>
          </a:p>
          <a:p>
            <a:r>
              <a:rPr lang="en-US" dirty="0" smtClean="0"/>
              <a:t>Lack </a:t>
            </a:r>
            <a:r>
              <a:rPr lang="en-US" dirty="0"/>
              <a:t>of evidence that results predict </a:t>
            </a:r>
            <a:r>
              <a:rPr lang="en-US" dirty="0" smtClean="0"/>
              <a:t>reality</a:t>
            </a:r>
          </a:p>
          <a:p>
            <a:r>
              <a:rPr lang="en-US" dirty="0" smtClean="0"/>
              <a:t>No mention of how strategies are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http://blogs.which.co.uk/technology/files/2013/03/iphone_5_her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1" r="36186"/>
          <a:stretch/>
        </p:blipFill>
        <p:spPr bwMode="auto">
          <a:xfrm rot="20374585">
            <a:off x="5930668" y="3620344"/>
            <a:ext cx="2303052" cy="480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samsung.com/is/image/samsung/es_SM-G920FZKAPHE_001_Front_black?$TM-Gallery$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5" t="19567" r="33290" b="18644"/>
          <a:stretch/>
        </p:blipFill>
        <p:spPr bwMode="auto">
          <a:xfrm rot="19332886">
            <a:off x="7560972" y="959049"/>
            <a:ext cx="2436813" cy="45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in comparing results to real world and adjusting models accordingly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been little work in mobile app ecosystem modeling, but a lot of related work in ecosystem modeling.</a:t>
            </a:r>
          </a:p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dirty="0"/>
              <a:t> </a:t>
            </a:r>
            <a:r>
              <a:rPr lang="en-US" dirty="0" smtClean="0"/>
              <a:t>– strategy to infer the sales based on ranking</a:t>
            </a:r>
          </a:p>
          <a:p>
            <a:r>
              <a:rPr lang="en-US" dirty="0" err="1" smtClean="0"/>
              <a:t>Bohmer</a:t>
            </a:r>
            <a:r>
              <a:rPr lang="en-US" dirty="0" smtClean="0"/>
              <a:t> – developed app to collect mobile app usage data</a:t>
            </a:r>
          </a:p>
          <a:p>
            <a:r>
              <a:rPr lang="en-US" dirty="0" smtClean="0"/>
              <a:t>Holland – agent based models to model complex systems by the interaction of autonomous “agents”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r>
              <a:rPr lang="en-US" dirty="0" smtClean="0"/>
              <a:t>App developers are always competing with each other to get more downloads of their apps.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strategy should app developers use to be successful?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pays to </a:t>
            </a:r>
            <a:r>
              <a:rPr lang="en-US" dirty="0"/>
              <a:t>be</a:t>
            </a:r>
            <a:r>
              <a:rPr lang="en-US" dirty="0" smtClean="0"/>
              <a:t> a successful app developer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Angry Birds revenue of $100 Million in 2011</a:t>
            </a:r>
          </a:p>
          <a:p>
            <a:endParaRPr lang="en-US" dirty="0" smtClean="0"/>
          </a:p>
          <a:p>
            <a:r>
              <a:rPr lang="en-US" dirty="0" smtClean="0"/>
              <a:t>Total revenue projected to reach $77 Billion by 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2050" name="Picture 2" descr="http://1.bp.blogspot.com/_mvNr_X5-d9Y/TEsagGI_rwI/AAAAAAAAAAc/bu6-S3mqXoY/S760/dollar-sign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92" y="2209800"/>
            <a:ext cx="838200" cy="8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femfoyou/angry-birds/1024/angry-bir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799"/>
            <a:ext cx="1295401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9" y="4419600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8255" y="568636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3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2200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occupying spaces on the grid near each other represent similar features</a:t>
            </a:r>
          </a:p>
          <a:p>
            <a:r>
              <a:rPr lang="en-US" dirty="0" smtClean="0"/>
              <a:t>Feature grid is filled depending on the strategy used by the app developer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Apps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3"/>
          <a:stretch/>
        </p:blipFill>
        <p:spPr bwMode="auto">
          <a:xfrm>
            <a:off x="6013572" y="4191000"/>
            <a:ext cx="1987428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54" b="50000"/>
          <a:stretch/>
        </p:blipFill>
        <p:spPr bwMode="auto">
          <a:xfrm>
            <a:off x="3493110" y="4191001"/>
            <a:ext cx="2005013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date</a:t>
            </a:r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blank 5x5 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24122" b="24482"/>
          <a:stretch/>
        </p:blipFill>
        <p:spPr bwMode="auto">
          <a:xfrm>
            <a:off x="6019800" y="4767661"/>
            <a:ext cx="1981200" cy="186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1703</TotalTime>
  <Words>1185</Words>
  <Application>Microsoft Office PowerPoint</Application>
  <PresentationFormat>On-screen Show (4:3)</PresentationFormat>
  <Paragraphs>186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How to be a Successful App Developer: Lessons from the Simulation of an App Ecosystem</vt:lpstr>
      <vt:lpstr>Overview</vt:lpstr>
      <vt:lpstr>Previous Work</vt:lpstr>
      <vt:lpstr>Problem</vt:lpstr>
      <vt:lpstr>Why do we care?</vt:lpstr>
      <vt:lpstr>The Model</vt:lpstr>
      <vt:lpstr>The Model: Apps</vt:lpstr>
      <vt:lpstr>The Model: Developers</vt:lpstr>
      <vt:lpstr>The Model: Users</vt:lpstr>
      <vt:lpstr>The Model: Users</vt:lpstr>
      <vt:lpstr>Algorithm</vt:lpstr>
      <vt:lpstr>Algorithm</vt:lpstr>
      <vt:lpstr>Algorithm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153</cp:revision>
  <dcterms:created xsi:type="dcterms:W3CDTF">2006-08-16T00:00:00Z</dcterms:created>
  <dcterms:modified xsi:type="dcterms:W3CDTF">2015-11-22T19:54:24Z</dcterms:modified>
</cp:coreProperties>
</file>